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0" r:id="rId2"/>
    <p:sldId id="409" r:id="rId3"/>
    <p:sldId id="308" r:id="rId4"/>
    <p:sldId id="29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CCECFF"/>
    <a:srgbClr val="FF0000"/>
    <a:srgbClr val="003300"/>
    <a:srgbClr val="66FFFF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12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79788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お花見の注意、禁止マーク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44" name="テキスト ボックス 643">
            <a:extLst>
              <a:ext uri="{FF2B5EF4-FFF2-40B4-BE49-F238E27FC236}">
                <a16:creationId xmlns:a16="http://schemas.microsoft.com/office/drawing/2014/main" id="{11772F4A-392A-04E9-AFDD-B2CB2D3D3B32}"/>
              </a:ext>
            </a:extLst>
          </p:cNvPr>
          <p:cNvSpPr txBox="1"/>
          <p:nvPr/>
        </p:nvSpPr>
        <p:spPr>
          <a:xfrm>
            <a:off x="1422453" y="3545702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桜の木にふれないで</a:t>
            </a:r>
          </a:p>
        </p:txBody>
      </p:sp>
      <p:sp>
        <p:nvSpPr>
          <p:cNvPr id="645" name="テキスト ボックス 644">
            <a:extLst>
              <a:ext uri="{FF2B5EF4-FFF2-40B4-BE49-F238E27FC236}">
                <a16:creationId xmlns:a16="http://schemas.microsoft.com/office/drawing/2014/main" id="{AE3DA91D-537D-5186-B21E-52EB50FF8410}"/>
              </a:ext>
            </a:extLst>
          </p:cNvPr>
          <p:cNvSpPr txBox="1"/>
          <p:nvPr/>
        </p:nvSpPr>
        <p:spPr>
          <a:xfrm>
            <a:off x="4308529" y="3545702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桜の枝を折らないで</a:t>
            </a:r>
          </a:p>
        </p:txBody>
      </p:sp>
      <p:sp>
        <p:nvSpPr>
          <p:cNvPr id="690" name="テキスト ボックス 689">
            <a:extLst>
              <a:ext uri="{FF2B5EF4-FFF2-40B4-BE49-F238E27FC236}">
                <a16:creationId xmlns:a16="http://schemas.microsoft.com/office/drawing/2014/main" id="{1751621A-CBEF-4AB3-EA58-02A0A1D6BAFB}"/>
              </a:ext>
            </a:extLst>
          </p:cNvPr>
          <p:cNvSpPr txBox="1"/>
          <p:nvPr/>
        </p:nvSpPr>
        <p:spPr>
          <a:xfrm>
            <a:off x="6799743" y="3545702"/>
            <a:ext cx="2236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桜に触らない、桜の花をむしらない</a:t>
            </a:r>
          </a:p>
        </p:txBody>
      </p:sp>
      <p:sp>
        <p:nvSpPr>
          <p:cNvPr id="691" name="テキスト ボックス 690">
            <a:extLst>
              <a:ext uri="{FF2B5EF4-FFF2-40B4-BE49-F238E27FC236}">
                <a16:creationId xmlns:a16="http://schemas.microsoft.com/office/drawing/2014/main" id="{5C978AB9-BB58-4363-777B-713E3C90765D}"/>
              </a:ext>
            </a:extLst>
          </p:cNvPr>
          <p:cNvSpPr txBox="1"/>
          <p:nvPr/>
        </p:nvSpPr>
        <p:spPr>
          <a:xfrm>
            <a:off x="1131027" y="6418298"/>
            <a:ext cx="17235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宴会禁止、大騒ぎしないで</a:t>
            </a:r>
          </a:p>
        </p:txBody>
      </p:sp>
      <p:sp>
        <p:nvSpPr>
          <p:cNvPr id="767" name="テキスト ボックス 766">
            <a:extLst>
              <a:ext uri="{FF2B5EF4-FFF2-40B4-BE49-F238E27FC236}">
                <a16:creationId xmlns:a16="http://schemas.microsoft.com/office/drawing/2014/main" id="{E97BB57C-003D-2DCE-B8F5-72BF865D2215}"/>
              </a:ext>
            </a:extLst>
          </p:cNvPr>
          <p:cNvSpPr txBox="1"/>
          <p:nvPr/>
        </p:nvSpPr>
        <p:spPr>
          <a:xfrm>
            <a:off x="6967250" y="6456542"/>
            <a:ext cx="18517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桜を傷つけたり、悪戯しない</a:t>
            </a:r>
          </a:p>
        </p:txBody>
      </p:sp>
      <p:sp>
        <p:nvSpPr>
          <p:cNvPr id="768" name="テキスト ボックス 767">
            <a:extLst>
              <a:ext uri="{FF2B5EF4-FFF2-40B4-BE49-F238E27FC236}">
                <a16:creationId xmlns:a16="http://schemas.microsoft.com/office/drawing/2014/main" id="{92E1F60B-5E90-DD57-3115-3631E20B864F}"/>
              </a:ext>
            </a:extLst>
          </p:cNvPr>
          <p:cNvSpPr txBox="1"/>
          <p:nvPr/>
        </p:nvSpPr>
        <p:spPr>
          <a:xfrm>
            <a:off x="4512847" y="6418298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お花見禁止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5CCDEC7-A5DF-76CA-BAEC-61A9F285BF89}"/>
              </a:ext>
            </a:extLst>
          </p:cNvPr>
          <p:cNvGrpSpPr/>
          <p:nvPr/>
        </p:nvGrpSpPr>
        <p:grpSpPr>
          <a:xfrm>
            <a:off x="3737214" y="915595"/>
            <a:ext cx="2517747" cy="2517747"/>
            <a:chOff x="3737214" y="915595"/>
            <a:chExt cx="2517747" cy="2517747"/>
          </a:xfrm>
        </p:grpSpPr>
        <p:sp>
          <p:nvSpPr>
            <p:cNvPr id="327" name="四角形: 角を丸くする 326">
              <a:extLst>
                <a:ext uri="{FF2B5EF4-FFF2-40B4-BE49-F238E27FC236}">
                  <a16:creationId xmlns:a16="http://schemas.microsoft.com/office/drawing/2014/main" id="{C8774908-07C2-63CC-425F-574320EF7D70}"/>
                </a:ext>
              </a:extLst>
            </p:cNvPr>
            <p:cNvSpPr/>
            <p:nvPr/>
          </p:nvSpPr>
          <p:spPr bwMode="auto">
            <a:xfrm>
              <a:off x="3737214" y="915595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8" name="四角形: 角を丸くする 327">
              <a:extLst>
                <a:ext uri="{FF2B5EF4-FFF2-40B4-BE49-F238E27FC236}">
                  <a16:creationId xmlns:a16="http://schemas.microsoft.com/office/drawing/2014/main" id="{D9E819F2-58DA-BE1A-42BB-FD7296DEA643}"/>
                </a:ext>
              </a:extLst>
            </p:cNvPr>
            <p:cNvSpPr/>
            <p:nvPr/>
          </p:nvSpPr>
          <p:spPr bwMode="auto">
            <a:xfrm>
              <a:off x="3909889" y="1088270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20D74AED-56C4-F9DF-F965-D3B26B8249EF}"/>
                </a:ext>
              </a:extLst>
            </p:cNvPr>
            <p:cNvSpPr/>
            <p:nvPr/>
          </p:nvSpPr>
          <p:spPr bwMode="auto">
            <a:xfrm>
              <a:off x="3809902" y="988283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B49DF922-9F5F-E6D2-8432-BC9C02DE3675}"/>
                </a:ext>
              </a:extLst>
            </p:cNvPr>
            <p:cNvSpPr/>
            <p:nvPr/>
          </p:nvSpPr>
          <p:spPr bwMode="auto">
            <a:xfrm>
              <a:off x="3861592" y="1035958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C271AC73-A2B7-00E0-6CE0-94F8CB778144}"/>
                </a:ext>
              </a:extLst>
            </p:cNvPr>
            <p:cNvGrpSpPr/>
            <p:nvPr/>
          </p:nvGrpSpPr>
          <p:grpSpPr>
            <a:xfrm>
              <a:off x="4104406" y="1211003"/>
              <a:ext cx="1836780" cy="1904470"/>
              <a:chOff x="4104406" y="1211003"/>
              <a:chExt cx="1836780" cy="1904470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E77690D-CD82-BF1D-22E7-60AF3C54C498}"/>
                  </a:ext>
                </a:extLst>
              </p:cNvPr>
              <p:cNvSpPr/>
              <p:nvPr/>
            </p:nvSpPr>
            <p:spPr>
              <a:xfrm rot="552658" flipH="1">
                <a:off x="4104406" y="1554798"/>
                <a:ext cx="1393068" cy="1457150"/>
              </a:xfrm>
              <a:custGeom>
                <a:avLst/>
                <a:gdLst>
                  <a:gd name="connsiteX0" fmla="*/ 770391 w 1147925"/>
                  <a:gd name="connsiteY0" fmla="*/ 13685 h 1200730"/>
                  <a:gd name="connsiteX1" fmla="*/ 806204 w 1147925"/>
                  <a:gd name="connsiteY1" fmla="*/ 689025 h 1200730"/>
                  <a:gd name="connsiteX2" fmla="*/ 1134186 w 1147925"/>
                  <a:gd name="connsiteY2" fmla="*/ 988127 h 1200730"/>
                  <a:gd name="connsiteX3" fmla="*/ 1147925 w 1147925"/>
                  <a:gd name="connsiteY3" fmla="*/ 1066093 h 1200730"/>
                  <a:gd name="connsiteX4" fmla="*/ 1081415 w 1147925"/>
                  <a:gd name="connsiteY4" fmla="*/ 1047513 h 1200730"/>
                  <a:gd name="connsiteX5" fmla="*/ 1084386 w 1147925"/>
                  <a:gd name="connsiteY5" fmla="*/ 1107681 h 1200730"/>
                  <a:gd name="connsiteX6" fmla="*/ 995211 w 1147925"/>
                  <a:gd name="connsiteY6" fmla="*/ 1072879 h 1200730"/>
                  <a:gd name="connsiteX7" fmla="*/ 1047357 w 1147925"/>
                  <a:gd name="connsiteY7" fmla="*/ 1151730 h 1200730"/>
                  <a:gd name="connsiteX8" fmla="*/ 1000207 w 1147925"/>
                  <a:gd name="connsiteY8" fmla="*/ 1143503 h 1200730"/>
                  <a:gd name="connsiteX9" fmla="*/ 1005860 w 1147925"/>
                  <a:gd name="connsiteY9" fmla="*/ 1200730 h 1200730"/>
                  <a:gd name="connsiteX10" fmla="*/ 862421 w 1147925"/>
                  <a:gd name="connsiteY10" fmla="*/ 1036573 h 1200730"/>
                  <a:gd name="connsiteX11" fmla="*/ 185096 w 1147925"/>
                  <a:gd name="connsiteY11" fmla="*/ 959717 h 1200730"/>
                  <a:gd name="connsiteX12" fmla="*/ 186486 w 1147925"/>
                  <a:gd name="connsiteY12" fmla="*/ 936592 h 1200730"/>
                  <a:gd name="connsiteX13" fmla="*/ 778696 w 1147925"/>
                  <a:gd name="connsiteY13" fmla="*/ 940753 h 1200730"/>
                  <a:gd name="connsiteX14" fmla="*/ 0 w 1147925"/>
                  <a:gd name="connsiteY14" fmla="*/ 49585 h 1200730"/>
                  <a:gd name="connsiteX15" fmla="*/ 50648 w 1147925"/>
                  <a:gd name="connsiteY15" fmla="*/ 0 h 1200730"/>
                  <a:gd name="connsiteX16" fmla="*/ 715784 w 1147925"/>
                  <a:gd name="connsiteY16" fmla="*/ 606567 h 1200730"/>
                  <a:gd name="connsiteX17" fmla="*/ 747224 w 1147925"/>
                  <a:gd name="connsiteY17" fmla="*/ 13685 h 120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47925" h="1200730">
                    <a:moveTo>
                      <a:pt x="770391" y="13685"/>
                    </a:moveTo>
                    <a:lnTo>
                      <a:pt x="806204" y="689025"/>
                    </a:lnTo>
                    <a:lnTo>
                      <a:pt x="1134186" y="988127"/>
                    </a:lnTo>
                    <a:lnTo>
                      <a:pt x="1147925" y="1066093"/>
                    </a:lnTo>
                    <a:lnTo>
                      <a:pt x="1081415" y="1047513"/>
                    </a:lnTo>
                    <a:lnTo>
                      <a:pt x="1084386" y="1107681"/>
                    </a:lnTo>
                    <a:lnTo>
                      <a:pt x="995211" y="1072879"/>
                    </a:lnTo>
                    <a:lnTo>
                      <a:pt x="1047357" y="1151730"/>
                    </a:lnTo>
                    <a:lnTo>
                      <a:pt x="1000207" y="1143503"/>
                    </a:lnTo>
                    <a:lnTo>
                      <a:pt x="1005860" y="1200730"/>
                    </a:lnTo>
                    <a:lnTo>
                      <a:pt x="862421" y="1036573"/>
                    </a:lnTo>
                    <a:lnTo>
                      <a:pt x="185096" y="959717"/>
                    </a:lnTo>
                    <a:lnTo>
                      <a:pt x="186486" y="936592"/>
                    </a:lnTo>
                    <a:lnTo>
                      <a:pt x="778696" y="940753"/>
                    </a:lnTo>
                    <a:lnTo>
                      <a:pt x="0" y="49585"/>
                    </a:lnTo>
                    <a:lnTo>
                      <a:pt x="50648" y="0"/>
                    </a:lnTo>
                    <a:lnTo>
                      <a:pt x="715784" y="606567"/>
                    </a:lnTo>
                    <a:lnTo>
                      <a:pt x="747224" y="13685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4" name="グループ化 883">
                <a:extLst>
                  <a:ext uri="{FF2B5EF4-FFF2-40B4-BE49-F238E27FC236}">
                    <a16:creationId xmlns:a16="http://schemas.microsoft.com/office/drawing/2014/main" id="{9D27D841-A71C-255C-D9C9-D05316DCEA46}"/>
                  </a:ext>
                </a:extLst>
              </p:cNvPr>
              <p:cNvGrpSpPr/>
              <p:nvPr/>
            </p:nvGrpSpPr>
            <p:grpSpPr>
              <a:xfrm rot="258174">
                <a:off x="4353229" y="1211003"/>
                <a:ext cx="1587957" cy="1904470"/>
                <a:chOff x="2109999" y="1177754"/>
                <a:chExt cx="1016407" cy="1218998"/>
              </a:xfrm>
            </p:grpSpPr>
            <p:grpSp>
              <p:nvGrpSpPr>
                <p:cNvPr id="885" name="グループ化 884">
                  <a:extLst>
                    <a:ext uri="{FF2B5EF4-FFF2-40B4-BE49-F238E27FC236}">
                      <a16:creationId xmlns:a16="http://schemas.microsoft.com/office/drawing/2014/main" id="{6982EA63-4B95-B203-D58D-E76C0BC95746}"/>
                    </a:ext>
                  </a:extLst>
                </p:cNvPr>
                <p:cNvGrpSpPr/>
                <p:nvPr/>
              </p:nvGrpSpPr>
              <p:grpSpPr>
                <a:xfrm>
                  <a:off x="2279067" y="2106442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916" name="フリーフォーム: 図形 915">
                    <a:extLst>
                      <a:ext uri="{FF2B5EF4-FFF2-40B4-BE49-F238E27FC236}">
                        <a16:creationId xmlns:a16="http://schemas.microsoft.com/office/drawing/2014/main" id="{BC45D228-5DBB-777A-9A82-C385F0E4FAFD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星: 7 pt 916">
                    <a:extLst>
                      <a:ext uri="{FF2B5EF4-FFF2-40B4-BE49-F238E27FC236}">
                        <a16:creationId xmlns:a16="http://schemas.microsoft.com/office/drawing/2014/main" id="{487413CF-27F5-8564-4099-39CCFE3FD4D1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6" name="グループ化 885">
                  <a:extLst>
                    <a:ext uri="{FF2B5EF4-FFF2-40B4-BE49-F238E27FC236}">
                      <a16:creationId xmlns:a16="http://schemas.microsoft.com/office/drawing/2014/main" id="{5A80B766-6FC4-1CFD-3DA8-9AEC10DCDF7B}"/>
                    </a:ext>
                  </a:extLst>
                </p:cNvPr>
                <p:cNvGrpSpPr/>
                <p:nvPr/>
              </p:nvGrpSpPr>
              <p:grpSpPr>
                <a:xfrm>
                  <a:off x="2456661" y="2046911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914" name="フリーフォーム: 図形 913">
                    <a:extLst>
                      <a:ext uri="{FF2B5EF4-FFF2-40B4-BE49-F238E27FC236}">
                        <a16:creationId xmlns:a16="http://schemas.microsoft.com/office/drawing/2014/main" id="{0B030DB2-33E3-3133-175C-B2C17AA9E55F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5" name="星: 7 pt 914">
                    <a:extLst>
                      <a:ext uri="{FF2B5EF4-FFF2-40B4-BE49-F238E27FC236}">
                        <a16:creationId xmlns:a16="http://schemas.microsoft.com/office/drawing/2014/main" id="{FFE9AC9B-7872-FAF5-A499-69C5B32E3B2E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7" name="グループ化 886">
                  <a:extLst>
                    <a:ext uri="{FF2B5EF4-FFF2-40B4-BE49-F238E27FC236}">
                      <a16:creationId xmlns:a16="http://schemas.microsoft.com/office/drawing/2014/main" id="{7351CA6F-F7B1-2229-43C8-B8699CB4086F}"/>
                    </a:ext>
                  </a:extLst>
                </p:cNvPr>
                <p:cNvGrpSpPr/>
                <p:nvPr/>
              </p:nvGrpSpPr>
              <p:grpSpPr>
                <a:xfrm>
                  <a:off x="2190544" y="1203956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912" name="フリーフォーム: 図形 911">
                    <a:extLst>
                      <a:ext uri="{FF2B5EF4-FFF2-40B4-BE49-F238E27FC236}">
                        <a16:creationId xmlns:a16="http://schemas.microsoft.com/office/drawing/2014/main" id="{90370651-186C-CD12-A4CD-2F4E2C0E5C83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3" name="星: 7 pt 912">
                    <a:extLst>
                      <a:ext uri="{FF2B5EF4-FFF2-40B4-BE49-F238E27FC236}">
                        <a16:creationId xmlns:a16="http://schemas.microsoft.com/office/drawing/2014/main" id="{1703DFBB-83F4-011F-6DE8-D8AC64734824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8" name="グループ化 887">
                  <a:extLst>
                    <a:ext uri="{FF2B5EF4-FFF2-40B4-BE49-F238E27FC236}">
                      <a16:creationId xmlns:a16="http://schemas.microsoft.com/office/drawing/2014/main" id="{F0BF33B4-3201-BA90-61BE-5C7BEFB93974}"/>
                    </a:ext>
                  </a:extLst>
                </p:cNvPr>
                <p:cNvGrpSpPr/>
                <p:nvPr/>
              </p:nvGrpSpPr>
              <p:grpSpPr>
                <a:xfrm>
                  <a:off x="2109999" y="1339679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910" name="フリーフォーム: 図形 909">
                    <a:extLst>
                      <a:ext uri="{FF2B5EF4-FFF2-40B4-BE49-F238E27FC236}">
                        <a16:creationId xmlns:a16="http://schemas.microsoft.com/office/drawing/2014/main" id="{75FA4DA6-0D6C-D689-47A9-3B3F4D389B7B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1" name="星: 7 pt 910">
                    <a:extLst>
                      <a:ext uri="{FF2B5EF4-FFF2-40B4-BE49-F238E27FC236}">
                        <a16:creationId xmlns:a16="http://schemas.microsoft.com/office/drawing/2014/main" id="{2FC72E66-F623-9534-8769-42F43254321E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9" name="グループ化 888">
                  <a:extLst>
                    <a:ext uri="{FF2B5EF4-FFF2-40B4-BE49-F238E27FC236}">
                      <a16:creationId xmlns:a16="http://schemas.microsoft.com/office/drawing/2014/main" id="{65D99BB4-05B4-9810-BA05-B28AD1F56DE9}"/>
                    </a:ext>
                  </a:extLst>
                </p:cNvPr>
                <p:cNvGrpSpPr/>
                <p:nvPr/>
              </p:nvGrpSpPr>
              <p:grpSpPr>
                <a:xfrm>
                  <a:off x="2298117" y="1311104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908" name="フリーフォーム: 図形 907">
                    <a:extLst>
                      <a:ext uri="{FF2B5EF4-FFF2-40B4-BE49-F238E27FC236}">
                        <a16:creationId xmlns:a16="http://schemas.microsoft.com/office/drawing/2014/main" id="{1865E308-50AF-9C8B-2B0B-418CE21233A0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星: 7 pt 908">
                    <a:extLst>
                      <a:ext uri="{FF2B5EF4-FFF2-40B4-BE49-F238E27FC236}">
                        <a16:creationId xmlns:a16="http://schemas.microsoft.com/office/drawing/2014/main" id="{E0E3110A-4424-97F1-C6F9-F78543D8AFC6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0" name="グループ化 889">
                  <a:extLst>
                    <a:ext uri="{FF2B5EF4-FFF2-40B4-BE49-F238E27FC236}">
                      <a16:creationId xmlns:a16="http://schemas.microsoft.com/office/drawing/2014/main" id="{14D48170-617C-C5E2-D053-55AC070CED63}"/>
                    </a:ext>
                  </a:extLst>
                </p:cNvPr>
                <p:cNvGrpSpPr/>
                <p:nvPr/>
              </p:nvGrpSpPr>
              <p:grpSpPr>
                <a:xfrm>
                  <a:off x="2755317" y="1177754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E8541069-BF16-B69A-2DAE-F4390050EBFB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7" name="星: 7 pt 906">
                    <a:extLst>
                      <a:ext uri="{FF2B5EF4-FFF2-40B4-BE49-F238E27FC236}">
                        <a16:creationId xmlns:a16="http://schemas.microsoft.com/office/drawing/2014/main" id="{EFFA93CF-57AF-05AF-2FFE-937B61954FF6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1" name="グループ化 890">
                  <a:extLst>
                    <a:ext uri="{FF2B5EF4-FFF2-40B4-BE49-F238E27FC236}">
                      <a16:creationId xmlns:a16="http://schemas.microsoft.com/office/drawing/2014/main" id="{702FB819-C8AE-545A-D14B-DE39BAA81FE0}"/>
                    </a:ext>
                  </a:extLst>
                </p:cNvPr>
                <p:cNvGrpSpPr/>
                <p:nvPr/>
              </p:nvGrpSpPr>
              <p:grpSpPr>
                <a:xfrm>
                  <a:off x="2683880" y="1311104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904" name="フリーフォーム: 図形 903">
                    <a:extLst>
                      <a:ext uri="{FF2B5EF4-FFF2-40B4-BE49-F238E27FC236}">
                        <a16:creationId xmlns:a16="http://schemas.microsoft.com/office/drawing/2014/main" id="{A9503124-E1AF-EAE0-0BC2-3E3E142D4831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星: 7 pt 904">
                    <a:extLst>
                      <a:ext uri="{FF2B5EF4-FFF2-40B4-BE49-F238E27FC236}">
                        <a16:creationId xmlns:a16="http://schemas.microsoft.com/office/drawing/2014/main" id="{109E9623-76FA-976D-A39C-388E86C2505F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2" name="グループ化 891">
                  <a:extLst>
                    <a:ext uri="{FF2B5EF4-FFF2-40B4-BE49-F238E27FC236}">
                      <a16:creationId xmlns:a16="http://schemas.microsoft.com/office/drawing/2014/main" id="{434CBDC6-F051-C370-8B00-7DFF954D6902}"/>
                    </a:ext>
                  </a:extLst>
                </p:cNvPr>
                <p:cNvGrpSpPr/>
                <p:nvPr/>
              </p:nvGrpSpPr>
              <p:grpSpPr>
                <a:xfrm>
                  <a:off x="2862473" y="1280148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902" name="フリーフォーム: 図形 901">
                    <a:extLst>
                      <a:ext uri="{FF2B5EF4-FFF2-40B4-BE49-F238E27FC236}">
                        <a16:creationId xmlns:a16="http://schemas.microsoft.com/office/drawing/2014/main" id="{F0D17130-8743-EFFE-A3F6-92B81943634D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3" name="星: 7 pt 902">
                    <a:extLst>
                      <a:ext uri="{FF2B5EF4-FFF2-40B4-BE49-F238E27FC236}">
                        <a16:creationId xmlns:a16="http://schemas.microsoft.com/office/drawing/2014/main" id="{7DBEBFB7-A704-594E-3340-067A53FEA9F4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3" name="グループ化 892">
                  <a:extLst>
                    <a:ext uri="{FF2B5EF4-FFF2-40B4-BE49-F238E27FC236}">
                      <a16:creationId xmlns:a16="http://schemas.microsoft.com/office/drawing/2014/main" id="{F7BF1A53-EA5E-434C-890A-B6E025FD069B}"/>
                    </a:ext>
                  </a:extLst>
                </p:cNvPr>
                <p:cNvGrpSpPr/>
                <p:nvPr/>
              </p:nvGrpSpPr>
              <p:grpSpPr>
                <a:xfrm>
                  <a:off x="2641017" y="1449217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900" name="フリーフォーム: 図形 899">
                    <a:extLst>
                      <a:ext uri="{FF2B5EF4-FFF2-40B4-BE49-F238E27FC236}">
                        <a16:creationId xmlns:a16="http://schemas.microsoft.com/office/drawing/2014/main" id="{B6705B91-264A-5C16-A8F3-AE6F87D705B0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1" name="星: 7 pt 900">
                    <a:extLst>
                      <a:ext uri="{FF2B5EF4-FFF2-40B4-BE49-F238E27FC236}">
                        <a16:creationId xmlns:a16="http://schemas.microsoft.com/office/drawing/2014/main" id="{C1846C80-AA8A-7220-A4EA-AA4EF36665BA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4" name="グループ化 893">
                  <a:extLst>
                    <a:ext uri="{FF2B5EF4-FFF2-40B4-BE49-F238E27FC236}">
                      <a16:creationId xmlns:a16="http://schemas.microsoft.com/office/drawing/2014/main" id="{F8D848C9-DAA5-7044-E5D2-EB8347A4F22C}"/>
                    </a:ext>
                  </a:extLst>
                </p:cNvPr>
                <p:cNvGrpSpPr/>
                <p:nvPr/>
              </p:nvGrpSpPr>
              <p:grpSpPr>
                <a:xfrm>
                  <a:off x="2567198" y="1589710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898" name="フリーフォーム: 図形 897">
                    <a:extLst>
                      <a:ext uri="{FF2B5EF4-FFF2-40B4-BE49-F238E27FC236}">
                        <a16:creationId xmlns:a16="http://schemas.microsoft.com/office/drawing/2014/main" id="{06309B1E-4AF7-F723-33EC-2AE8579E3D8D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9" name="星: 7 pt 898">
                    <a:extLst>
                      <a:ext uri="{FF2B5EF4-FFF2-40B4-BE49-F238E27FC236}">
                        <a16:creationId xmlns:a16="http://schemas.microsoft.com/office/drawing/2014/main" id="{E8527503-73ED-B56D-C3F3-78686437ED84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5" name="グループ化 894">
                  <a:extLst>
                    <a:ext uri="{FF2B5EF4-FFF2-40B4-BE49-F238E27FC236}">
                      <a16:creationId xmlns:a16="http://schemas.microsoft.com/office/drawing/2014/main" id="{202F139B-77D1-54AF-2692-9BA933579459}"/>
                    </a:ext>
                  </a:extLst>
                </p:cNvPr>
                <p:cNvGrpSpPr/>
                <p:nvPr/>
              </p:nvGrpSpPr>
              <p:grpSpPr>
                <a:xfrm>
                  <a:off x="2750555" y="1553992"/>
                  <a:ext cx="263933" cy="290310"/>
                  <a:chOff x="288461" y="2109938"/>
                  <a:chExt cx="263933" cy="290310"/>
                </a:xfrm>
              </p:grpSpPr>
              <p:sp>
                <p:nvSpPr>
                  <p:cNvPr id="896" name="フリーフォーム: 図形 895">
                    <a:extLst>
                      <a:ext uri="{FF2B5EF4-FFF2-40B4-BE49-F238E27FC236}">
                        <a16:creationId xmlns:a16="http://schemas.microsoft.com/office/drawing/2014/main" id="{73434BE9-BCFB-6DE2-EC46-75382C920FBD}"/>
                      </a:ext>
                    </a:extLst>
                  </p:cNvPr>
                  <p:cNvSpPr/>
                  <p:nvPr/>
                </p:nvSpPr>
                <p:spPr>
                  <a:xfrm flipH="1">
                    <a:off x="288461" y="2109938"/>
                    <a:ext cx="263933" cy="290310"/>
                  </a:xfrm>
                  <a:custGeom>
                    <a:avLst/>
                    <a:gdLst>
                      <a:gd name="connsiteX0" fmla="*/ 123083 w 263933"/>
                      <a:gd name="connsiteY0" fmla="*/ 130095 h 290310"/>
                      <a:gd name="connsiteX1" fmla="*/ 132387 w 263933"/>
                      <a:gd name="connsiteY1" fmla="*/ 133878 h 290310"/>
                      <a:gd name="connsiteX2" fmla="*/ 140895 w 263933"/>
                      <a:gd name="connsiteY2" fmla="*/ 130419 h 290310"/>
                      <a:gd name="connsiteX3" fmla="*/ 142153 w 263933"/>
                      <a:gd name="connsiteY3" fmla="*/ 139516 h 290310"/>
                      <a:gd name="connsiteX4" fmla="*/ 148982 w 263933"/>
                      <a:gd name="connsiteY4" fmla="*/ 144827 h 290310"/>
                      <a:gd name="connsiteX5" fmla="*/ 141313 w 263933"/>
                      <a:gd name="connsiteY5" fmla="*/ 150793 h 290310"/>
                      <a:gd name="connsiteX6" fmla="*/ 140099 w 263933"/>
                      <a:gd name="connsiteY6" fmla="*/ 159568 h 290310"/>
                      <a:gd name="connsiteX7" fmla="*/ 132387 w 263933"/>
                      <a:gd name="connsiteY7" fmla="*/ 156433 h 290310"/>
                      <a:gd name="connsiteX8" fmla="*/ 123879 w 263933"/>
                      <a:gd name="connsiteY8" fmla="*/ 159891 h 290310"/>
                      <a:gd name="connsiteX9" fmla="*/ 122620 w 263933"/>
                      <a:gd name="connsiteY9" fmla="*/ 150793 h 290310"/>
                      <a:gd name="connsiteX10" fmla="*/ 114951 w 263933"/>
                      <a:gd name="connsiteY10" fmla="*/ 144828 h 290310"/>
                      <a:gd name="connsiteX11" fmla="*/ 121779 w 263933"/>
                      <a:gd name="connsiteY11" fmla="*/ 139516 h 290310"/>
                      <a:gd name="connsiteX12" fmla="*/ 121422 w 263933"/>
                      <a:gd name="connsiteY12" fmla="*/ 0 h 290310"/>
                      <a:gd name="connsiteX13" fmla="*/ 119016 w 263933"/>
                      <a:gd name="connsiteY13" fmla="*/ 978 h 290310"/>
                      <a:gd name="connsiteX14" fmla="*/ 98036 w 263933"/>
                      <a:gd name="connsiteY14" fmla="*/ 64710 h 290310"/>
                      <a:gd name="connsiteX15" fmla="*/ 104174 w 263933"/>
                      <a:gd name="connsiteY15" fmla="*/ 94549 h 290310"/>
                      <a:gd name="connsiteX16" fmla="*/ 101020 w 263933"/>
                      <a:gd name="connsiteY16" fmla="*/ 90983 h 290310"/>
                      <a:gd name="connsiteX17" fmla="*/ 79054 w 263933"/>
                      <a:gd name="connsiteY17" fmla="*/ 75184 h 290310"/>
                      <a:gd name="connsiteX18" fmla="*/ 13371 w 263933"/>
                      <a:gd name="connsiteY18" fmla="*/ 61487 h 290310"/>
                      <a:gd name="connsiteX19" fmla="*/ 12782 w 263933"/>
                      <a:gd name="connsiteY19" fmla="*/ 61945 h 290310"/>
                      <a:gd name="connsiteX20" fmla="*/ 14975 w 263933"/>
                      <a:gd name="connsiteY20" fmla="*/ 63706 h 290310"/>
                      <a:gd name="connsiteX21" fmla="*/ 30334 w 263933"/>
                      <a:gd name="connsiteY21" fmla="*/ 81075 h 290310"/>
                      <a:gd name="connsiteX22" fmla="*/ 34069 w 263933"/>
                      <a:gd name="connsiteY22" fmla="*/ 87824 h 290310"/>
                      <a:gd name="connsiteX23" fmla="*/ 26356 w 263933"/>
                      <a:gd name="connsiteY23" fmla="*/ 87965 h 290310"/>
                      <a:gd name="connsiteX24" fmla="*/ 3635 w 263933"/>
                      <a:gd name="connsiteY24" fmla="*/ 83348 h 290310"/>
                      <a:gd name="connsiteX25" fmla="*/ 356 w 263933"/>
                      <a:gd name="connsiteY25" fmla="*/ 82074 h 290310"/>
                      <a:gd name="connsiteX26" fmla="*/ 0 w 263933"/>
                      <a:gd name="connsiteY26" fmla="*/ 84646 h 290310"/>
                      <a:gd name="connsiteX27" fmla="*/ 44703 w 263933"/>
                      <a:gd name="connsiteY27" fmla="*/ 134681 h 290310"/>
                      <a:gd name="connsiteX28" fmla="*/ 76654 w 263933"/>
                      <a:gd name="connsiteY28" fmla="*/ 145294 h 290310"/>
                      <a:gd name="connsiteX29" fmla="*/ 45544 w 263933"/>
                      <a:gd name="connsiteY29" fmla="*/ 155628 h 290310"/>
                      <a:gd name="connsiteX30" fmla="*/ 841 w 263933"/>
                      <a:gd name="connsiteY30" fmla="*/ 205664 h 290310"/>
                      <a:gd name="connsiteX31" fmla="*/ 943 w 263933"/>
                      <a:gd name="connsiteY31" fmla="*/ 206403 h 290310"/>
                      <a:gd name="connsiteX32" fmla="*/ 3565 w 263933"/>
                      <a:gd name="connsiteY32" fmla="*/ 205384 h 290310"/>
                      <a:gd name="connsiteX33" fmla="*/ 26286 w 263933"/>
                      <a:gd name="connsiteY33" fmla="*/ 200767 h 290310"/>
                      <a:gd name="connsiteX34" fmla="*/ 33999 w 263933"/>
                      <a:gd name="connsiteY34" fmla="*/ 200907 h 290310"/>
                      <a:gd name="connsiteX35" fmla="*/ 30264 w 263933"/>
                      <a:gd name="connsiteY35" fmla="*/ 207657 h 290310"/>
                      <a:gd name="connsiteX36" fmla="*/ 14905 w 263933"/>
                      <a:gd name="connsiteY36" fmla="*/ 225026 h 290310"/>
                      <a:gd name="connsiteX37" fmla="*/ 12162 w 263933"/>
                      <a:gd name="connsiteY37" fmla="*/ 227228 h 290310"/>
                      <a:gd name="connsiteX38" fmla="*/ 14212 w 263933"/>
                      <a:gd name="connsiteY38" fmla="*/ 228823 h 290310"/>
                      <a:gd name="connsiteX39" fmla="*/ 79895 w 263933"/>
                      <a:gd name="connsiteY39" fmla="*/ 215126 h 290310"/>
                      <a:gd name="connsiteX40" fmla="*/ 101862 w 263933"/>
                      <a:gd name="connsiteY40" fmla="*/ 199327 h 290310"/>
                      <a:gd name="connsiteX41" fmla="*/ 103920 w 263933"/>
                      <a:gd name="connsiteY41" fmla="*/ 196999 h 290310"/>
                      <a:gd name="connsiteX42" fmla="*/ 98036 w 263933"/>
                      <a:gd name="connsiteY42" fmla="*/ 225600 h 290310"/>
                      <a:gd name="connsiteX43" fmla="*/ 119016 w 263933"/>
                      <a:gd name="connsiteY43" fmla="*/ 289332 h 290310"/>
                      <a:gd name="connsiteX44" fmla="*/ 119708 w 263933"/>
                      <a:gd name="connsiteY44" fmla="*/ 289613 h 290310"/>
                      <a:gd name="connsiteX45" fmla="*/ 120136 w 263933"/>
                      <a:gd name="connsiteY45" fmla="*/ 286834 h 290310"/>
                      <a:gd name="connsiteX46" fmla="*/ 127498 w 263933"/>
                      <a:gd name="connsiteY46" fmla="*/ 264848 h 290310"/>
                      <a:gd name="connsiteX47" fmla="*/ 131476 w 263933"/>
                      <a:gd name="connsiteY47" fmla="*/ 258238 h 290310"/>
                      <a:gd name="connsiteX48" fmla="*/ 135455 w 263933"/>
                      <a:gd name="connsiteY48" fmla="*/ 264848 h 290310"/>
                      <a:gd name="connsiteX49" fmla="*/ 142817 w 263933"/>
                      <a:gd name="connsiteY49" fmla="*/ 286834 h 290310"/>
                      <a:gd name="connsiteX50" fmla="*/ 143352 w 263933"/>
                      <a:gd name="connsiteY50" fmla="*/ 290310 h 290310"/>
                      <a:gd name="connsiteX51" fmla="*/ 145758 w 263933"/>
                      <a:gd name="connsiteY51" fmla="*/ 289332 h 290310"/>
                      <a:gd name="connsiteX52" fmla="*/ 166738 w 263933"/>
                      <a:gd name="connsiteY52" fmla="*/ 225600 h 290310"/>
                      <a:gd name="connsiteX53" fmla="*/ 161109 w 263933"/>
                      <a:gd name="connsiteY53" fmla="*/ 198238 h 290310"/>
                      <a:gd name="connsiteX54" fmla="*/ 162072 w 263933"/>
                      <a:gd name="connsiteY54" fmla="*/ 199326 h 290310"/>
                      <a:gd name="connsiteX55" fmla="*/ 184038 w 263933"/>
                      <a:gd name="connsiteY55" fmla="*/ 215126 h 290310"/>
                      <a:gd name="connsiteX56" fmla="*/ 249721 w 263933"/>
                      <a:gd name="connsiteY56" fmla="*/ 228822 h 290310"/>
                      <a:gd name="connsiteX57" fmla="*/ 250310 w 263933"/>
                      <a:gd name="connsiteY57" fmla="*/ 228364 h 290310"/>
                      <a:gd name="connsiteX58" fmla="*/ 248117 w 263933"/>
                      <a:gd name="connsiteY58" fmla="*/ 226603 h 290310"/>
                      <a:gd name="connsiteX59" fmla="*/ 232758 w 263933"/>
                      <a:gd name="connsiteY59" fmla="*/ 209235 h 290310"/>
                      <a:gd name="connsiteX60" fmla="*/ 229023 w 263933"/>
                      <a:gd name="connsiteY60" fmla="*/ 202485 h 290310"/>
                      <a:gd name="connsiteX61" fmla="*/ 236736 w 263933"/>
                      <a:gd name="connsiteY61" fmla="*/ 202344 h 290310"/>
                      <a:gd name="connsiteX62" fmla="*/ 259457 w 263933"/>
                      <a:gd name="connsiteY62" fmla="*/ 206961 h 290310"/>
                      <a:gd name="connsiteX63" fmla="*/ 262736 w 263933"/>
                      <a:gd name="connsiteY63" fmla="*/ 208236 h 290310"/>
                      <a:gd name="connsiteX64" fmla="*/ 263092 w 263933"/>
                      <a:gd name="connsiteY64" fmla="*/ 205663 h 290310"/>
                      <a:gd name="connsiteX65" fmla="*/ 218389 w 263933"/>
                      <a:gd name="connsiteY65" fmla="*/ 155628 h 290310"/>
                      <a:gd name="connsiteX66" fmla="*/ 187279 w 263933"/>
                      <a:gd name="connsiteY66" fmla="*/ 145294 h 290310"/>
                      <a:gd name="connsiteX67" fmla="*/ 219230 w 263933"/>
                      <a:gd name="connsiteY67" fmla="*/ 134681 h 290310"/>
                      <a:gd name="connsiteX68" fmla="*/ 263933 w 263933"/>
                      <a:gd name="connsiteY68" fmla="*/ 84646 h 290310"/>
                      <a:gd name="connsiteX69" fmla="*/ 263831 w 263933"/>
                      <a:gd name="connsiteY69" fmla="*/ 83906 h 290310"/>
                      <a:gd name="connsiteX70" fmla="*/ 261209 w 263933"/>
                      <a:gd name="connsiteY70" fmla="*/ 84925 h 290310"/>
                      <a:gd name="connsiteX71" fmla="*/ 238488 w 263933"/>
                      <a:gd name="connsiteY71" fmla="*/ 89543 h 290310"/>
                      <a:gd name="connsiteX72" fmla="*/ 230775 w 263933"/>
                      <a:gd name="connsiteY72" fmla="*/ 89402 h 290310"/>
                      <a:gd name="connsiteX73" fmla="*/ 234510 w 263933"/>
                      <a:gd name="connsiteY73" fmla="*/ 82652 h 290310"/>
                      <a:gd name="connsiteX74" fmla="*/ 249869 w 263933"/>
                      <a:gd name="connsiteY74" fmla="*/ 65283 h 290310"/>
                      <a:gd name="connsiteX75" fmla="*/ 252612 w 263933"/>
                      <a:gd name="connsiteY75" fmla="*/ 63081 h 290310"/>
                      <a:gd name="connsiteX76" fmla="*/ 250562 w 263933"/>
                      <a:gd name="connsiteY76" fmla="*/ 61487 h 290310"/>
                      <a:gd name="connsiteX77" fmla="*/ 184879 w 263933"/>
                      <a:gd name="connsiteY77" fmla="*/ 75183 h 290310"/>
                      <a:gd name="connsiteX78" fmla="*/ 162912 w 263933"/>
                      <a:gd name="connsiteY78" fmla="*/ 90983 h 290310"/>
                      <a:gd name="connsiteX79" fmla="*/ 160854 w 263933"/>
                      <a:gd name="connsiteY79" fmla="*/ 93310 h 290310"/>
                      <a:gd name="connsiteX80" fmla="*/ 166738 w 263933"/>
                      <a:gd name="connsiteY80" fmla="*/ 64710 h 290310"/>
                      <a:gd name="connsiteX81" fmla="*/ 145758 w 263933"/>
                      <a:gd name="connsiteY81" fmla="*/ 978 h 290310"/>
                      <a:gd name="connsiteX82" fmla="*/ 145066 w 263933"/>
                      <a:gd name="connsiteY82" fmla="*/ 697 h 290310"/>
                      <a:gd name="connsiteX83" fmla="*/ 144638 w 263933"/>
                      <a:gd name="connsiteY83" fmla="*/ 3477 h 290310"/>
                      <a:gd name="connsiteX84" fmla="*/ 137276 w 263933"/>
                      <a:gd name="connsiteY84" fmla="*/ 25463 h 290310"/>
                      <a:gd name="connsiteX85" fmla="*/ 133298 w 263933"/>
                      <a:gd name="connsiteY85" fmla="*/ 32072 h 290310"/>
                      <a:gd name="connsiteX86" fmla="*/ 129319 w 263933"/>
                      <a:gd name="connsiteY86" fmla="*/ 25463 h 290310"/>
                      <a:gd name="connsiteX87" fmla="*/ 121957 w 263933"/>
                      <a:gd name="connsiteY87" fmla="*/ 3477 h 290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263933" h="290310">
                        <a:moveTo>
                          <a:pt x="123083" y="130095"/>
                        </a:moveTo>
                        <a:lnTo>
                          <a:pt x="132387" y="133878"/>
                        </a:lnTo>
                        <a:lnTo>
                          <a:pt x="140895" y="130419"/>
                        </a:lnTo>
                        <a:lnTo>
                          <a:pt x="142153" y="139516"/>
                        </a:lnTo>
                        <a:lnTo>
                          <a:pt x="148982" y="144827"/>
                        </a:lnTo>
                        <a:lnTo>
                          <a:pt x="141313" y="150793"/>
                        </a:lnTo>
                        <a:lnTo>
                          <a:pt x="140099" y="159568"/>
                        </a:lnTo>
                        <a:lnTo>
                          <a:pt x="132387" y="156433"/>
                        </a:lnTo>
                        <a:lnTo>
                          <a:pt x="123879" y="159891"/>
                        </a:lnTo>
                        <a:lnTo>
                          <a:pt x="122620" y="150793"/>
                        </a:lnTo>
                        <a:lnTo>
                          <a:pt x="114951" y="144828"/>
                        </a:lnTo>
                        <a:lnTo>
                          <a:pt x="121779" y="139516"/>
                        </a:lnTo>
                        <a:close/>
                        <a:moveTo>
                          <a:pt x="121422" y="0"/>
                        </a:moveTo>
                        <a:lnTo>
                          <a:pt x="119016" y="978"/>
                        </a:lnTo>
                        <a:cubicBezTo>
                          <a:pt x="106687" y="11478"/>
                          <a:pt x="98036" y="36060"/>
                          <a:pt x="98036" y="64710"/>
                        </a:cubicBezTo>
                        <a:lnTo>
                          <a:pt x="104174" y="94549"/>
                        </a:lnTo>
                        <a:lnTo>
                          <a:pt x="101020" y="90983"/>
                        </a:lnTo>
                        <a:cubicBezTo>
                          <a:pt x="94723" y="85340"/>
                          <a:pt x="87325" y="79959"/>
                          <a:pt x="79054" y="75184"/>
                        </a:cubicBezTo>
                        <a:cubicBezTo>
                          <a:pt x="54243" y="60859"/>
                          <a:pt x="28629" y="56060"/>
                          <a:pt x="13371" y="61487"/>
                        </a:cubicBezTo>
                        <a:lnTo>
                          <a:pt x="12782" y="61945"/>
                        </a:lnTo>
                        <a:lnTo>
                          <a:pt x="14975" y="63706"/>
                        </a:lnTo>
                        <a:cubicBezTo>
                          <a:pt x="21272" y="69349"/>
                          <a:pt x="26468" y="75254"/>
                          <a:pt x="30334" y="81075"/>
                        </a:cubicBezTo>
                        <a:lnTo>
                          <a:pt x="34069" y="87824"/>
                        </a:lnTo>
                        <a:lnTo>
                          <a:pt x="26356" y="87965"/>
                        </a:lnTo>
                        <a:cubicBezTo>
                          <a:pt x="19382" y="87528"/>
                          <a:pt x="11670" y="85980"/>
                          <a:pt x="3635" y="83348"/>
                        </a:cubicBezTo>
                        <a:lnTo>
                          <a:pt x="356" y="82074"/>
                        </a:lnTo>
                        <a:lnTo>
                          <a:pt x="0" y="84646"/>
                        </a:lnTo>
                        <a:cubicBezTo>
                          <a:pt x="2929" y="100573"/>
                          <a:pt x="19892" y="120356"/>
                          <a:pt x="44703" y="134681"/>
                        </a:cubicBezTo>
                        <a:lnTo>
                          <a:pt x="76654" y="145294"/>
                        </a:lnTo>
                        <a:lnTo>
                          <a:pt x="45544" y="155628"/>
                        </a:lnTo>
                        <a:cubicBezTo>
                          <a:pt x="20733" y="169953"/>
                          <a:pt x="3770" y="189736"/>
                          <a:pt x="841" y="205664"/>
                        </a:cubicBezTo>
                        <a:lnTo>
                          <a:pt x="943" y="206403"/>
                        </a:lnTo>
                        <a:lnTo>
                          <a:pt x="3565" y="205384"/>
                        </a:lnTo>
                        <a:cubicBezTo>
                          <a:pt x="11601" y="202752"/>
                          <a:pt x="19312" y="201204"/>
                          <a:pt x="26286" y="200767"/>
                        </a:cubicBezTo>
                        <a:lnTo>
                          <a:pt x="33999" y="200907"/>
                        </a:lnTo>
                        <a:lnTo>
                          <a:pt x="30264" y="207657"/>
                        </a:lnTo>
                        <a:cubicBezTo>
                          <a:pt x="26398" y="213478"/>
                          <a:pt x="21202" y="219383"/>
                          <a:pt x="14905" y="225026"/>
                        </a:cubicBezTo>
                        <a:lnTo>
                          <a:pt x="12162" y="227228"/>
                        </a:lnTo>
                        <a:lnTo>
                          <a:pt x="14212" y="228823"/>
                        </a:lnTo>
                        <a:cubicBezTo>
                          <a:pt x="29470" y="234250"/>
                          <a:pt x="55084" y="229451"/>
                          <a:pt x="79895" y="215126"/>
                        </a:cubicBezTo>
                        <a:cubicBezTo>
                          <a:pt x="88166" y="210351"/>
                          <a:pt x="95564" y="204969"/>
                          <a:pt x="101862" y="199327"/>
                        </a:cubicBezTo>
                        <a:lnTo>
                          <a:pt x="103920" y="196999"/>
                        </a:lnTo>
                        <a:lnTo>
                          <a:pt x="98036" y="225600"/>
                        </a:lnTo>
                        <a:cubicBezTo>
                          <a:pt x="98036" y="254250"/>
                          <a:pt x="106687" y="278832"/>
                          <a:pt x="119016" y="289332"/>
                        </a:cubicBezTo>
                        <a:lnTo>
                          <a:pt x="119708" y="289613"/>
                        </a:lnTo>
                        <a:lnTo>
                          <a:pt x="120136" y="286834"/>
                        </a:lnTo>
                        <a:cubicBezTo>
                          <a:pt x="121875" y="278558"/>
                          <a:pt x="124390" y="271106"/>
                          <a:pt x="127498" y="264848"/>
                        </a:cubicBezTo>
                        <a:lnTo>
                          <a:pt x="131476" y="258238"/>
                        </a:lnTo>
                        <a:lnTo>
                          <a:pt x="135455" y="264848"/>
                        </a:lnTo>
                        <a:cubicBezTo>
                          <a:pt x="138563" y="271106"/>
                          <a:pt x="141078" y="278558"/>
                          <a:pt x="142817" y="286834"/>
                        </a:cubicBezTo>
                        <a:lnTo>
                          <a:pt x="143352" y="290310"/>
                        </a:lnTo>
                        <a:lnTo>
                          <a:pt x="145758" y="289332"/>
                        </a:lnTo>
                        <a:cubicBezTo>
                          <a:pt x="158087" y="278832"/>
                          <a:pt x="166738" y="254250"/>
                          <a:pt x="166738" y="225600"/>
                        </a:cubicBezTo>
                        <a:lnTo>
                          <a:pt x="161109" y="198238"/>
                        </a:lnTo>
                        <a:lnTo>
                          <a:pt x="162072" y="199326"/>
                        </a:lnTo>
                        <a:cubicBezTo>
                          <a:pt x="168369" y="204969"/>
                          <a:pt x="175767" y="210351"/>
                          <a:pt x="184038" y="215126"/>
                        </a:cubicBezTo>
                        <a:cubicBezTo>
                          <a:pt x="208849" y="229451"/>
                          <a:pt x="234463" y="234249"/>
                          <a:pt x="249721" y="228822"/>
                        </a:cubicBezTo>
                        <a:lnTo>
                          <a:pt x="250310" y="228364"/>
                        </a:lnTo>
                        <a:lnTo>
                          <a:pt x="248117" y="226603"/>
                        </a:lnTo>
                        <a:cubicBezTo>
                          <a:pt x="241820" y="220960"/>
                          <a:pt x="236624" y="215056"/>
                          <a:pt x="232758" y="209235"/>
                        </a:cubicBezTo>
                        <a:lnTo>
                          <a:pt x="229023" y="202485"/>
                        </a:lnTo>
                        <a:lnTo>
                          <a:pt x="236736" y="202344"/>
                        </a:lnTo>
                        <a:cubicBezTo>
                          <a:pt x="243710" y="202781"/>
                          <a:pt x="251422" y="204329"/>
                          <a:pt x="259457" y="206961"/>
                        </a:cubicBezTo>
                        <a:lnTo>
                          <a:pt x="262736" y="208236"/>
                        </a:lnTo>
                        <a:lnTo>
                          <a:pt x="263092" y="205663"/>
                        </a:lnTo>
                        <a:cubicBezTo>
                          <a:pt x="260163" y="189736"/>
                          <a:pt x="243200" y="169953"/>
                          <a:pt x="218389" y="155628"/>
                        </a:cubicBezTo>
                        <a:lnTo>
                          <a:pt x="187279" y="145294"/>
                        </a:lnTo>
                        <a:lnTo>
                          <a:pt x="219230" y="134681"/>
                        </a:lnTo>
                        <a:cubicBezTo>
                          <a:pt x="244041" y="120356"/>
                          <a:pt x="261004" y="100573"/>
                          <a:pt x="263933" y="84646"/>
                        </a:cubicBezTo>
                        <a:lnTo>
                          <a:pt x="263831" y="83906"/>
                        </a:lnTo>
                        <a:lnTo>
                          <a:pt x="261209" y="84925"/>
                        </a:lnTo>
                        <a:cubicBezTo>
                          <a:pt x="253173" y="87557"/>
                          <a:pt x="245462" y="89105"/>
                          <a:pt x="238488" y="89543"/>
                        </a:cubicBezTo>
                        <a:lnTo>
                          <a:pt x="230775" y="89402"/>
                        </a:lnTo>
                        <a:lnTo>
                          <a:pt x="234510" y="82652"/>
                        </a:lnTo>
                        <a:cubicBezTo>
                          <a:pt x="238375" y="76831"/>
                          <a:pt x="243572" y="70926"/>
                          <a:pt x="249869" y="65283"/>
                        </a:cubicBezTo>
                        <a:lnTo>
                          <a:pt x="252612" y="63081"/>
                        </a:lnTo>
                        <a:lnTo>
                          <a:pt x="250562" y="61487"/>
                        </a:lnTo>
                        <a:cubicBezTo>
                          <a:pt x="235304" y="56059"/>
                          <a:pt x="209690" y="60858"/>
                          <a:pt x="184879" y="75183"/>
                        </a:cubicBezTo>
                        <a:cubicBezTo>
                          <a:pt x="176608" y="79958"/>
                          <a:pt x="169210" y="85340"/>
                          <a:pt x="162912" y="90983"/>
                        </a:cubicBezTo>
                        <a:lnTo>
                          <a:pt x="160854" y="93310"/>
                        </a:lnTo>
                        <a:lnTo>
                          <a:pt x="166738" y="64710"/>
                        </a:lnTo>
                        <a:cubicBezTo>
                          <a:pt x="166738" y="36060"/>
                          <a:pt x="158087" y="11478"/>
                          <a:pt x="145758" y="978"/>
                        </a:cubicBezTo>
                        <a:lnTo>
                          <a:pt x="145066" y="697"/>
                        </a:lnTo>
                        <a:lnTo>
                          <a:pt x="144638" y="3477"/>
                        </a:lnTo>
                        <a:cubicBezTo>
                          <a:pt x="142899" y="11752"/>
                          <a:pt x="140384" y="19204"/>
                          <a:pt x="137276" y="25463"/>
                        </a:cubicBezTo>
                        <a:lnTo>
                          <a:pt x="133298" y="32072"/>
                        </a:lnTo>
                        <a:lnTo>
                          <a:pt x="129319" y="25463"/>
                        </a:lnTo>
                        <a:cubicBezTo>
                          <a:pt x="126211" y="19204"/>
                          <a:pt x="123696" y="11752"/>
                          <a:pt x="121957" y="347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7" name="星: 7 pt 896">
                    <a:extLst>
                      <a:ext uri="{FF2B5EF4-FFF2-40B4-BE49-F238E27FC236}">
                        <a16:creationId xmlns:a16="http://schemas.microsoft.com/office/drawing/2014/main" id="{B86E47BD-4417-E9EA-EDE2-F3B85E994A8C}"/>
                      </a:ext>
                    </a:extLst>
                  </p:cNvPr>
                  <p:cNvSpPr/>
                  <p:nvPr/>
                </p:nvSpPr>
                <p:spPr>
                  <a:xfrm flipH="1">
                    <a:off x="381760" y="2219882"/>
                    <a:ext cx="72830" cy="72830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958" name="グループ化 957">
            <a:extLst>
              <a:ext uri="{FF2B5EF4-FFF2-40B4-BE49-F238E27FC236}">
                <a16:creationId xmlns:a16="http://schemas.microsoft.com/office/drawing/2014/main" id="{1FBD8988-5768-E856-C876-4046CF1A76F7}"/>
              </a:ext>
            </a:extLst>
          </p:cNvPr>
          <p:cNvGrpSpPr/>
          <p:nvPr/>
        </p:nvGrpSpPr>
        <p:grpSpPr>
          <a:xfrm>
            <a:off x="6651864" y="915595"/>
            <a:ext cx="2517747" cy="2517747"/>
            <a:chOff x="6651864" y="915595"/>
            <a:chExt cx="2517747" cy="2517747"/>
          </a:xfrm>
        </p:grpSpPr>
        <p:sp>
          <p:nvSpPr>
            <p:cNvPr id="649" name="四角形: 角を丸くする 648">
              <a:extLst>
                <a:ext uri="{FF2B5EF4-FFF2-40B4-BE49-F238E27FC236}">
                  <a16:creationId xmlns:a16="http://schemas.microsoft.com/office/drawing/2014/main" id="{EDAC635C-02DB-497C-68DB-B364FFAD5485}"/>
                </a:ext>
              </a:extLst>
            </p:cNvPr>
            <p:cNvSpPr/>
            <p:nvPr/>
          </p:nvSpPr>
          <p:spPr bwMode="auto">
            <a:xfrm>
              <a:off x="6651864" y="915595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0" name="四角形: 角を丸くする 649">
              <a:extLst>
                <a:ext uri="{FF2B5EF4-FFF2-40B4-BE49-F238E27FC236}">
                  <a16:creationId xmlns:a16="http://schemas.microsoft.com/office/drawing/2014/main" id="{57EDBE7F-6C6A-0E69-C31C-2240DEBC45F3}"/>
                </a:ext>
              </a:extLst>
            </p:cNvPr>
            <p:cNvSpPr/>
            <p:nvPr/>
          </p:nvSpPr>
          <p:spPr bwMode="auto">
            <a:xfrm>
              <a:off x="6824539" y="1088270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CD4593D7-149C-2A3E-E1A4-090DA6E2A9BC}"/>
                </a:ext>
              </a:extLst>
            </p:cNvPr>
            <p:cNvSpPr/>
            <p:nvPr/>
          </p:nvSpPr>
          <p:spPr bwMode="auto">
            <a:xfrm>
              <a:off x="6724552" y="988283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CE10B55E-E96C-6595-3ECD-28901758ACC2}"/>
                </a:ext>
              </a:extLst>
            </p:cNvPr>
            <p:cNvGrpSpPr/>
            <p:nvPr/>
          </p:nvGrpSpPr>
          <p:grpSpPr>
            <a:xfrm>
              <a:off x="7196081" y="1201016"/>
              <a:ext cx="1592796" cy="1881417"/>
              <a:chOff x="6063906" y="1476364"/>
              <a:chExt cx="908651" cy="1073302"/>
            </a:xfrm>
          </p:grpSpPr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18A442A4-0076-58FA-73C3-2325418A0855}"/>
                  </a:ext>
                </a:extLst>
              </p:cNvPr>
              <p:cNvGrpSpPr/>
              <p:nvPr/>
            </p:nvGrpSpPr>
            <p:grpSpPr>
              <a:xfrm rot="258174">
                <a:off x="6405270" y="1476364"/>
                <a:ext cx="412349" cy="453558"/>
                <a:chOff x="288461" y="2109938"/>
                <a:chExt cx="263933" cy="290310"/>
              </a:xfrm>
            </p:grpSpPr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0907CE18-290C-56E0-4202-4C0F69E145AF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星: 7 pt 943">
                  <a:extLst>
                    <a:ext uri="{FF2B5EF4-FFF2-40B4-BE49-F238E27FC236}">
                      <a16:creationId xmlns:a16="http://schemas.microsoft.com/office/drawing/2014/main" id="{D577A274-03D6-828F-510A-0DE58D908013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E05EB09E-03B4-FA82-DAFD-0EB6A982085C}"/>
                  </a:ext>
                </a:extLst>
              </p:cNvPr>
              <p:cNvGrpSpPr/>
              <p:nvPr/>
            </p:nvGrpSpPr>
            <p:grpSpPr>
              <a:xfrm rot="258174">
                <a:off x="6278346" y="1675739"/>
                <a:ext cx="412349" cy="453558"/>
                <a:chOff x="288461" y="2109938"/>
                <a:chExt cx="263933" cy="290310"/>
              </a:xfrm>
            </p:grpSpPr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1AD4AA18-6DE1-E6CC-0D3F-B6F92C11EF56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星: 7 pt 941">
                  <a:extLst>
                    <a:ext uri="{FF2B5EF4-FFF2-40B4-BE49-F238E27FC236}">
                      <a16:creationId xmlns:a16="http://schemas.microsoft.com/office/drawing/2014/main" id="{E00BAB0E-BBEE-416E-95EF-88397F37CAE0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5F75DE08-2954-A581-B780-094546B28539}"/>
                  </a:ext>
                </a:extLst>
              </p:cNvPr>
              <p:cNvGrpSpPr/>
              <p:nvPr/>
            </p:nvGrpSpPr>
            <p:grpSpPr>
              <a:xfrm rot="258174">
                <a:off x="6560208" y="1648447"/>
                <a:ext cx="412349" cy="453558"/>
                <a:chOff x="288461" y="2109938"/>
                <a:chExt cx="263933" cy="290310"/>
              </a:xfrm>
            </p:grpSpPr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F608AD12-A4B9-F5AF-C075-8F5FE8146A31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星: 7 pt 939">
                  <a:extLst>
                    <a:ext uri="{FF2B5EF4-FFF2-40B4-BE49-F238E27FC236}">
                      <a16:creationId xmlns:a16="http://schemas.microsoft.com/office/drawing/2014/main" id="{23E2148A-018F-4875-3A7A-6404C75D9883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52E30196-C1D9-E46D-6589-575FBE0B2E3F}"/>
                  </a:ext>
                </a:extLst>
              </p:cNvPr>
              <p:cNvGrpSpPr/>
              <p:nvPr/>
            </p:nvGrpSpPr>
            <p:grpSpPr>
              <a:xfrm rot="258174">
                <a:off x="6195379" y="1885884"/>
                <a:ext cx="412349" cy="453558"/>
                <a:chOff x="288461" y="2109938"/>
                <a:chExt cx="263933" cy="290310"/>
              </a:xfrm>
            </p:grpSpPr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3BA3A6C2-7357-9BDF-C756-7CB9D2E29A09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星: 7 pt 937">
                  <a:extLst>
                    <a:ext uri="{FF2B5EF4-FFF2-40B4-BE49-F238E27FC236}">
                      <a16:creationId xmlns:a16="http://schemas.microsoft.com/office/drawing/2014/main" id="{694C4720-72A3-EC30-7F08-507DE0926DE4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7C2DD28E-B96C-AFF1-9D22-0A547CB0E4F1}"/>
                  </a:ext>
                </a:extLst>
              </p:cNvPr>
              <p:cNvGrpSpPr/>
              <p:nvPr/>
            </p:nvGrpSpPr>
            <p:grpSpPr>
              <a:xfrm rot="258174">
                <a:off x="6063906" y="2096108"/>
                <a:ext cx="412349" cy="453558"/>
                <a:chOff x="288461" y="2109938"/>
                <a:chExt cx="263933" cy="290310"/>
              </a:xfrm>
            </p:grpSpPr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A8E27222-174E-2705-4F88-B97048E3B95E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星: 7 pt 935">
                  <a:extLst>
                    <a:ext uri="{FF2B5EF4-FFF2-40B4-BE49-F238E27FC236}">
                      <a16:creationId xmlns:a16="http://schemas.microsoft.com/office/drawing/2014/main" id="{3E4C6F9E-5655-6C4B-E6D3-28482148AFDE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E6885F6E-1980-ED5A-5533-EBC64F9D722C}"/>
                  </a:ext>
                </a:extLst>
              </p:cNvPr>
              <p:cNvGrpSpPr/>
              <p:nvPr/>
            </p:nvGrpSpPr>
            <p:grpSpPr>
              <a:xfrm rot="258174">
                <a:off x="6353749" y="2061955"/>
                <a:ext cx="412349" cy="453558"/>
                <a:chOff x="288461" y="2109938"/>
                <a:chExt cx="263933" cy="290310"/>
              </a:xfrm>
            </p:grpSpPr>
            <p:sp>
              <p:nvSpPr>
                <p:cNvPr id="933" name="フリーフォーム: 図形 932">
                  <a:extLst>
                    <a:ext uri="{FF2B5EF4-FFF2-40B4-BE49-F238E27FC236}">
                      <a16:creationId xmlns:a16="http://schemas.microsoft.com/office/drawing/2014/main" id="{C0D9FA1B-D3E6-DD3E-752C-F2047D509948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星: 7 pt 933">
                  <a:extLst>
                    <a:ext uri="{FF2B5EF4-FFF2-40B4-BE49-F238E27FC236}">
                      <a16:creationId xmlns:a16="http://schemas.microsoft.com/office/drawing/2014/main" id="{67987F26-C69C-E600-74D5-978C7B9435F0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56" name="フリーフォーム: 図形 955">
              <a:extLst>
                <a:ext uri="{FF2B5EF4-FFF2-40B4-BE49-F238E27FC236}">
                  <a16:creationId xmlns:a16="http://schemas.microsoft.com/office/drawing/2014/main" id="{F0421EB7-1832-F91F-57EB-5C6F1E44F4D1}"/>
                </a:ext>
              </a:extLst>
            </p:cNvPr>
            <p:cNvSpPr/>
            <p:nvPr/>
          </p:nvSpPr>
          <p:spPr bwMode="auto">
            <a:xfrm>
              <a:off x="6776242" y="1035958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7" name="フリーフォーム: 図形 956">
              <a:extLst>
                <a:ext uri="{FF2B5EF4-FFF2-40B4-BE49-F238E27FC236}">
                  <a16:creationId xmlns:a16="http://schemas.microsoft.com/office/drawing/2014/main" id="{4CEF984A-8F15-3069-2034-10865B4C5F0F}"/>
                </a:ext>
              </a:extLst>
            </p:cNvPr>
            <p:cNvSpPr/>
            <p:nvPr/>
          </p:nvSpPr>
          <p:spPr bwMode="auto">
            <a:xfrm rot="17918882" flipH="1">
              <a:off x="6627735" y="2146275"/>
              <a:ext cx="1459584" cy="993309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38" name="グループ化 837">
            <a:extLst>
              <a:ext uri="{FF2B5EF4-FFF2-40B4-BE49-F238E27FC236}">
                <a16:creationId xmlns:a16="http://schemas.microsoft.com/office/drawing/2014/main" id="{62D42C1A-BD8A-D0AA-5C82-D47B2580D0A5}"/>
              </a:ext>
            </a:extLst>
          </p:cNvPr>
          <p:cNvGrpSpPr/>
          <p:nvPr/>
        </p:nvGrpSpPr>
        <p:grpSpPr>
          <a:xfrm>
            <a:off x="765414" y="3820720"/>
            <a:ext cx="2517747" cy="2517747"/>
            <a:chOff x="765414" y="3820720"/>
            <a:chExt cx="2517747" cy="2517747"/>
          </a:xfrm>
        </p:grpSpPr>
        <p:sp>
          <p:nvSpPr>
            <p:cNvPr id="839" name="四角形: 角を丸くする 838">
              <a:extLst>
                <a:ext uri="{FF2B5EF4-FFF2-40B4-BE49-F238E27FC236}">
                  <a16:creationId xmlns:a16="http://schemas.microsoft.com/office/drawing/2014/main" id="{ED518C07-ADFD-0F2E-AB87-E5A3C272A7C3}"/>
                </a:ext>
              </a:extLst>
            </p:cNvPr>
            <p:cNvSpPr/>
            <p:nvPr/>
          </p:nvSpPr>
          <p:spPr bwMode="auto">
            <a:xfrm>
              <a:off x="765414" y="3820720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0" name="四角形: 角を丸くする 839">
              <a:extLst>
                <a:ext uri="{FF2B5EF4-FFF2-40B4-BE49-F238E27FC236}">
                  <a16:creationId xmlns:a16="http://schemas.microsoft.com/office/drawing/2014/main" id="{F9C75AA5-C5B6-DDA5-1DD5-4D54931A0B97}"/>
                </a:ext>
              </a:extLst>
            </p:cNvPr>
            <p:cNvSpPr/>
            <p:nvPr/>
          </p:nvSpPr>
          <p:spPr bwMode="auto">
            <a:xfrm>
              <a:off x="938089" y="3993395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41" name="グループ化 840">
              <a:extLst>
                <a:ext uri="{FF2B5EF4-FFF2-40B4-BE49-F238E27FC236}">
                  <a16:creationId xmlns:a16="http://schemas.microsoft.com/office/drawing/2014/main" id="{2F9EB0C2-3EC1-EB87-11BE-25701784E977}"/>
                </a:ext>
              </a:extLst>
            </p:cNvPr>
            <p:cNvGrpSpPr/>
            <p:nvPr/>
          </p:nvGrpSpPr>
          <p:grpSpPr>
            <a:xfrm>
              <a:off x="1036321" y="4091148"/>
              <a:ext cx="1092602" cy="784170"/>
              <a:chOff x="8324417" y="5055360"/>
              <a:chExt cx="1374117" cy="908479"/>
            </a:xfrm>
          </p:grpSpPr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3315128D-86A8-91D6-2A33-1ECD3D2039C8}"/>
                  </a:ext>
                </a:extLst>
              </p:cNvPr>
              <p:cNvSpPr/>
              <p:nvPr/>
            </p:nvSpPr>
            <p:spPr bwMode="auto">
              <a:xfrm>
                <a:off x="8891453" y="5612700"/>
                <a:ext cx="294377" cy="351139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F0B16D60-A27D-9524-130F-FBA5743E0C67}"/>
                  </a:ext>
                </a:extLst>
              </p:cNvPr>
              <p:cNvSpPr/>
              <p:nvPr/>
            </p:nvSpPr>
            <p:spPr bwMode="auto">
              <a:xfrm>
                <a:off x="8324417" y="5055360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842" name="グループ化 841">
              <a:extLst>
                <a:ext uri="{FF2B5EF4-FFF2-40B4-BE49-F238E27FC236}">
                  <a16:creationId xmlns:a16="http://schemas.microsoft.com/office/drawing/2014/main" id="{5534937C-DDFE-97D7-0360-AB636C0146F2}"/>
                </a:ext>
              </a:extLst>
            </p:cNvPr>
            <p:cNvGrpSpPr/>
            <p:nvPr/>
          </p:nvGrpSpPr>
          <p:grpSpPr>
            <a:xfrm>
              <a:off x="1943101" y="4091148"/>
              <a:ext cx="1092602" cy="784170"/>
              <a:chOff x="8324417" y="5055360"/>
              <a:chExt cx="1374117" cy="908479"/>
            </a:xfrm>
          </p:grpSpPr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5886668D-ADA7-0CAE-FCEB-A6989545F5E4}"/>
                  </a:ext>
                </a:extLst>
              </p:cNvPr>
              <p:cNvSpPr/>
              <p:nvPr/>
            </p:nvSpPr>
            <p:spPr bwMode="auto">
              <a:xfrm>
                <a:off x="8891453" y="5612700"/>
                <a:ext cx="294377" cy="351139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CEF66800-EC8B-1E45-7FDA-2D904F025699}"/>
                  </a:ext>
                </a:extLst>
              </p:cNvPr>
              <p:cNvSpPr/>
              <p:nvPr/>
            </p:nvSpPr>
            <p:spPr bwMode="auto">
              <a:xfrm>
                <a:off x="8324417" y="5055360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9AAED8A0-873D-724C-C23E-5B3D7813D0BF}"/>
                </a:ext>
              </a:extLst>
            </p:cNvPr>
            <p:cNvSpPr/>
            <p:nvPr/>
          </p:nvSpPr>
          <p:spPr bwMode="auto">
            <a:xfrm>
              <a:off x="838102" y="3893408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52C8EC55-95D2-B2FC-9BEF-460720FFDF10}"/>
                </a:ext>
              </a:extLst>
            </p:cNvPr>
            <p:cNvSpPr/>
            <p:nvPr/>
          </p:nvSpPr>
          <p:spPr bwMode="auto">
            <a:xfrm rot="12600000">
              <a:off x="1376537" y="4920101"/>
              <a:ext cx="406659" cy="172605"/>
            </a:xfrm>
            <a:custGeom>
              <a:avLst/>
              <a:gdLst>
                <a:gd name="connsiteX0" fmla="*/ 69047 w 713701"/>
                <a:gd name="connsiteY0" fmla="*/ 236493 h 302928"/>
                <a:gd name="connsiteX1" fmla="*/ 0 w 713701"/>
                <a:gd name="connsiteY1" fmla="*/ 196629 h 302928"/>
                <a:gd name="connsiteX2" fmla="*/ 136539 w 713701"/>
                <a:gd name="connsiteY2" fmla="*/ 0 h 302928"/>
                <a:gd name="connsiteX3" fmla="*/ 171063 w 713701"/>
                <a:gd name="connsiteY3" fmla="*/ 19932 h 302928"/>
                <a:gd name="connsiteX4" fmla="*/ 644654 w 713701"/>
                <a:gd name="connsiteY4" fmla="*/ 236493 h 302928"/>
                <a:gd name="connsiteX5" fmla="*/ 542638 w 713701"/>
                <a:gd name="connsiteY5" fmla="*/ 19932 h 302928"/>
                <a:gd name="connsiteX6" fmla="*/ 577162 w 713701"/>
                <a:gd name="connsiteY6" fmla="*/ 0 h 302928"/>
                <a:gd name="connsiteX7" fmla="*/ 713701 w 713701"/>
                <a:gd name="connsiteY7" fmla="*/ 196629 h 302928"/>
                <a:gd name="connsiteX8" fmla="*/ 228508 w 713701"/>
                <a:gd name="connsiteY8" fmla="*/ 291280 h 302928"/>
                <a:gd name="connsiteX9" fmla="*/ 151496 w 713701"/>
                <a:gd name="connsiteY9" fmla="*/ 270644 h 302928"/>
                <a:gd name="connsiteX10" fmla="*/ 232491 w 713701"/>
                <a:gd name="connsiteY10" fmla="*/ 45376 h 302928"/>
                <a:gd name="connsiteX11" fmla="*/ 270998 w 713701"/>
                <a:gd name="connsiteY11" fmla="*/ 55694 h 302928"/>
                <a:gd name="connsiteX12" fmla="*/ 485193 w 713701"/>
                <a:gd name="connsiteY12" fmla="*/ 291280 h 302928"/>
                <a:gd name="connsiteX13" fmla="*/ 442703 w 713701"/>
                <a:gd name="connsiteY13" fmla="*/ 55694 h 302928"/>
                <a:gd name="connsiteX14" fmla="*/ 481210 w 713701"/>
                <a:gd name="connsiteY14" fmla="*/ 45376 h 302928"/>
                <a:gd name="connsiteX15" fmla="*/ 562205 w 713701"/>
                <a:gd name="connsiteY15" fmla="*/ 270644 h 302928"/>
                <a:gd name="connsiteX16" fmla="*/ 396715 w 713701"/>
                <a:gd name="connsiteY16" fmla="*/ 302928 h 302928"/>
                <a:gd name="connsiteX17" fmla="*/ 316986 w 713701"/>
                <a:gd name="connsiteY17" fmla="*/ 302928 h 302928"/>
                <a:gd name="connsiteX18" fmla="*/ 336918 w 713701"/>
                <a:gd name="connsiteY18" fmla="*/ 64373 h 302928"/>
                <a:gd name="connsiteX19" fmla="*/ 376783 w 713701"/>
                <a:gd name="connsiteY19" fmla="*/ 64373 h 30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3701" h="302928">
                  <a:moveTo>
                    <a:pt x="69047" y="236493"/>
                  </a:moveTo>
                  <a:lnTo>
                    <a:pt x="0" y="196629"/>
                  </a:lnTo>
                  <a:lnTo>
                    <a:pt x="136539" y="0"/>
                  </a:lnTo>
                  <a:lnTo>
                    <a:pt x="171063" y="19932"/>
                  </a:lnTo>
                  <a:close/>
                  <a:moveTo>
                    <a:pt x="644654" y="236493"/>
                  </a:moveTo>
                  <a:lnTo>
                    <a:pt x="542638" y="19932"/>
                  </a:lnTo>
                  <a:lnTo>
                    <a:pt x="577162" y="0"/>
                  </a:lnTo>
                  <a:lnTo>
                    <a:pt x="713701" y="196629"/>
                  </a:lnTo>
                  <a:close/>
                  <a:moveTo>
                    <a:pt x="228508" y="291280"/>
                  </a:moveTo>
                  <a:lnTo>
                    <a:pt x="151496" y="270644"/>
                  </a:lnTo>
                  <a:lnTo>
                    <a:pt x="232491" y="45376"/>
                  </a:lnTo>
                  <a:lnTo>
                    <a:pt x="270998" y="55694"/>
                  </a:lnTo>
                  <a:close/>
                  <a:moveTo>
                    <a:pt x="485193" y="291280"/>
                  </a:moveTo>
                  <a:lnTo>
                    <a:pt x="442703" y="55694"/>
                  </a:lnTo>
                  <a:lnTo>
                    <a:pt x="481210" y="45376"/>
                  </a:lnTo>
                  <a:lnTo>
                    <a:pt x="562205" y="270644"/>
                  </a:lnTo>
                  <a:close/>
                  <a:moveTo>
                    <a:pt x="396715" y="302928"/>
                  </a:moveTo>
                  <a:lnTo>
                    <a:pt x="316986" y="302928"/>
                  </a:lnTo>
                  <a:lnTo>
                    <a:pt x="336918" y="64373"/>
                  </a:lnTo>
                  <a:lnTo>
                    <a:pt x="376783" y="643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F942F8A8-8300-838B-1C1E-1BB97A43CB7A}"/>
                </a:ext>
              </a:extLst>
            </p:cNvPr>
            <p:cNvSpPr/>
            <p:nvPr/>
          </p:nvSpPr>
          <p:spPr>
            <a:xfrm>
              <a:off x="792897" y="4928449"/>
              <a:ext cx="2254491" cy="1183610"/>
            </a:xfrm>
            <a:custGeom>
              <a:avLst/>
              <a:gdLst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1694340 w 2254491"/>
                <a:gd name="connsiteY6" fmla="*/ 530802 h 1183610"/>
                <a:gd name="connsiteX7" fmla="*/ 1731130 w 2254491"/>
                <a:gd name="connsiteY7" fmla="*/ 671100 h 1183610"/>
                <a:gd name="connsiteX8" fmla="*/ 1876050 w 2254491"/>
                <a:gd name="connsiteY8" fmla="*/ 732048 h 1183610"/>
                <a:gd name="connsiteX9" fmla="*/ 1894188 w 2254491"/>
                <a:gd name="connsiteY9" fmla="*/ 721043 h 1183610"/>
                <a:gd name="connsiteX10" fmla="*/ 1906736 w 2254491"/>
                <a:gd name="connsiteY10" fmla="*/ 718509 h 1183610"/>
                <a:gd name="connsiteX11" fmla="*/ 1911427 w 2254491"/>
                <a:gd name="connsiteY11" fmla="*/ 687433 h 1183610"/>
                <a:gd name="connsiteX12" fmla="*/ 1872226 w 2254491"/>
                <a:gd name="connsiteY12" fmla="*/ 684191 h 1183610"/>
                <a:gd name="connsiteX13" fmla="*/ 1706297 w 2254491"/>
                <a:gd name="connsiteY13" fmla="*/ 559730 h 1183610"/>
                <a:gd name="connsiteX14" fmla="*/ 1924248 w 2254491"/>
                <a:gd name="connsiteY14" fmla="*/ 463686 h 1183610"/>
                <a:gd name="connsiteX15" fmla="*/ 1807974 w 2254491"/>
                <a:gd name="connsiteY15" fmla="*/ 555954 h 1183610"/>
                <a:gd name="connsiteX16" fmla="*/ 1924248 w 2254491"/>
                <a:gd name="connsiteY16" fmla="*/ 648221 h 1183610"/>
                <a:gd name="connsiteX17" fmla="*/ 2040523 w 2254491"/>
                <a:gd name="connsiteY17" fmla="*/ 555954 h 1183610"/>
                <a:gd name="connsiteX18" fmla="*/ 1924248 w 2254491"/>
                <a:gd name="connsiteY18" fmla="*/ 463686 h 1183610"/>
                <a:gd name="connsiteX19" fmla="*/ 859882 w 2254491"/>
                <a:gd name="connsiteY19" fmla="*/ 460624 h 1183610"/>
                <a:gd name="connsiteX20" fmla="*/ 843029 w 2254491"/>
                <a:gd name="connsiteY20" fmla="*/ 544126 h 1183610"/>
                <a:gd name="connsiteX21" fmla="*/ 741639 w 2254491"/>
                <a:gd name="connsiteY21" fmla="*/ 664298 h 1183610"/>
                <a:gd name="connsiteX22" fmla="*/ 712710 w 2254491"/>
                <a:gd name="connsiteY22" fmla="*/ 675777 h 1183610"/>
                <a:gd name="connsiteX23" fmla="*/ 718950 w 2254491"/>
                <a:gd name="connsiteY23" fmla="*/ 717117 h 1183610"/>
                <a:gd name="connsiteX24" fmla="*/ 927504 w 2254491"/>
                <a:gd name="connsiteY24" fmla="*/ 658733 h 1183610"/>
                <a:gd name="connsiteX25" fmla="*/ 939020 w 2254491"/>
                <a:gd name="connsiteY25" fmla="*/ 657882 h 1183610"/>
                <a:gd name="connsiteX26" fmla="*/ 939715 w 2254491"/>
                <a:gd name="connsiteY26" fmla="*/ 657639 h 1183610"/>
                <a:gd name="connsiteX27" fmla="*/ 941157 w 2254491"/>
                <a:gd name="connsiteY27" fmla="*/ 657724 h 1183610"/>
                <a:gd name="connsiteX28" fmla="*/ 948367 w 2254491"/>
                <a:gd name="connsiteY28" fmla="*/ 657191 h 1183610"/>
                <a:gd name="connsiteX29" fmla="*/ 951861 w 2254491"/>
                <a:gd name="connsiteY29" fmla="*/ 658351 h 1183610"/>
                <a:gd name="connsiteX30" fmla="*/ 959876 w 2254491"/>
                <a:gd name="connsiteY30" fmla="*/ 658820 h 1183610"/>
                <a:gd name="connsiteX31" fmla="*/ 965113 w 2254491"/>
                <a:gd name="connsiteY31" fmla="*/ 662746 h 1183610"/>
                <a:gd name="connsiteX32" fmla="*/ 967536 w 2254491"/>
                <a:gd name="connsiteY32" fmla="*/ 663549 h 1183610"/>
                <a:gd name="connsiteX33" fmla="*/ 977615 w 2254491"/>
                <a:gd name="connsiteY33" fmla="*/ 672119 h 1183610"/>
                <a:gd name="connsiteX34" fmla="*/ 992137 w 2254491"/>
                <a:gd name="connsiteY34" fmla="*/ 683007 h 1183610"/>
                <a:gd name="connsiteX35" fmla="*/ 1025236 w 2254491"/>
                <a:gd name="connsiteY35" fmla="*/ 738885 h 1183610"/>
                <a:gd name="connsiteX36" fmla="*/ 1023828 w 2254491"/>
                <a:gd name="connsiteY36" fmla="*/ 568222 h 1183610"/>
                <a:gd name="connsiteX37" fmla="*/ 1006655 w 2254491"/>
                <a:gd name="connsiteY37" fmla="*/ 564490 h 1183610"/>
                <a:gd name="connsiteX38" fmla="*/ 978508 w 2254491"/>
                <a:gd name="connsiteY38" fmla="*/ 549045 h 1183610"/>
                <a:gd name="connsiteX39" fmla="*/ 952222 w 2254491"/>
                <a:gd name="connsiteY39" fmla="*/ 519246 h 1183610"/>
                <a:gd name="connsiteX40" fmla="*/ 934242 w 2254491"/>
                <a:gd name="connsiteY40" fmla="*/ 529627 h 1183610"/>
                <a:gd name="connsiteX41" fmla="*/ 893404 w 2254491"/>
                <a:gd name="connsiteY41" fmla="*/ 518684 h 1183610"/>
                <a:gd name="connsiteX42" fmla="*/ 660456 w 2254491"/>
                <a:gd name="connsiteY42" fmla="*/ 452586 h 1183610"/>
                <a:gd name="connsiteX43" fmla="*/ 544180 w 2254491"/>
                <a:gd name="connsiteY43" fmla="*/ 544853 h 1183610"/>
                <a:gd name="connsiteX44" fmla="*/ 660456 w 2254491"/>
                <a:gd name="connsiteY44" fmla="*/ 637121 h 1183610"/>
                <a:gd name="connsiteX45" fmla="*/ 776731 w 2254491"/>
                <a:gd name="connsiteY45" fmla="*/ 544854 h 1183610"/>
                <a:gd name="connsiteX46" fmla="*/ 660456 w 2254491"/>
                <a:gd name="connsiteY46" fmla="*/ 452586 h 1183610"/>
                <a:gd name="connsiteX47" fmla="*/ 1108788 w 2254491"/>
                <a:gd name="connsiteY47" fmla="*/ 428853 h 1183610"/>
                <a:gd name="connsiteX48" fmla="*/ 1017692 w 2254491"/>
                <a:gd name="connsiteY48" fmla="*/ 481447 h 1183610"/>
                <a:gd name="connsiteX49" fmla="*/ 986744 w 2254491"/>
                <a:gd name="connsiteY49" fmla="*/ 499315 h 1183610"/>
                <a:gd name="connsiteX50" fmla="*/ 1002558 w 2254491"/>
                <a:gd name="connsiteY50" fmla="*/ 517243 h 1183610"/>
                <a:gd name="connsiteX51" fmla="*/ 1027062 w 2254491"/>
                <a:gd name="connsiteY51" fmla="*/ 526418 h 1183610"/>
                <a:gd name="connsiteX52" fmla="*/ 1027600 w 2254491"/>
                <a:gd name="connsiteY52" fmla="*/ 523636 h 1183610"/>
                <a:gd name="connsiteX53" fmla="*/ 1075875 w 2254491"/>
                <a:gd name="connsiteY53" fmla="*/ 491061 h 1183610"/>
                <a:gd name="connsiteX54" fmla="*/ 1096415 w 2254491"/>
                <a:gd name="connsiteY54" fmla="*/ 495032 h 1183610"/>
                <a:gd name="connsiteX55" fmla="*/ 1102667 w 2254491"/>
                <a:gd name="connsiteY55" fmla="*/ 499172 h 1183610"/>
                <a:gd name="connsiteX56" fmla="*/ 1109717 w 2254491"/>
                <a:gd name="connsiteY56" fmla="*/ 491616 h 1183610"/>
                <a:gd name="connsiteX57" fmla="*/ 1116407 w 2254491"/>
                <a:gd name="connsiteY57" fmla="*/ 451512 h 1183610"/>
                <a:gd name="connsiteX58" fmla="*/ 279182 w 2254491"/>
                <a:gd name="connsiteY58" fmla="*/ 329485 h 1183610"/>
                <a:gd name="connsiteX59" fmla="*/ 188087 w 2254491"/>
                <a:gd name="connsiteY59" fmla="*/ 382078 h 1183610"/>
                <a:gd name="connsiteX60" fmla="*/ 157140 w 2254491"/>
                <a:gd name="connsiteY60" fmla="*/ 399947 h 1183610"/>
                <a:gd name="connsiteX61" fmla="*/ 172953 w 2254491"/>
                <a:gd name="connsiteY61" fmla="*/ 417874 h 1183610"/>
                <a:gd name="connsiteX62" fmla="*/ 211029 w 2254491"/>
                <a:gd name="connsiteY62" fmla="*/ 432133 h 1183610"/>
                <a:gd name="connsiteX63" fmla="*/ 221394 w 2254491"/>
                <a:gd name="connsiteY63" fmla="*/ 429737 h 1183610"/>
                <a:gd name="connsiteX64" fmla="*/ 227057 w 2254491"/>
                <a:gd name="connsiteY64" fmla="*/ 417761 h 1183610"/>
                <a:gd name="connsiteX65" fmla="*/ 265018 w 2254491"/>
                <a:gd name="connsiteY65" fmla="*/ 404172 h 1183610"/>
                <a:gd name="connsiteX66" fmla="*/ 268245 w 2254491"/>
                <a:gd name="connsiteY66" fmla="*/ 404966 h 1183610"/>
                <a:gd name="connsiteX67" fmla="*/ 280112 w 2254491"/>
                <a:gd name="connsiteY67" fmla="*/ 392248 h 1183610"/>
                <a:gd name="connsiteX68" fmla="*/ 286801 w 2254491"/>
                <a:gd name="connsiteY68" fmla="*/ 352143 h 1183610"/>
                <a:gd name="connsiteX69" fmla="*/ 243731 w 2254491"/>
                <a:gd name="connsiteY69" fmla="*/ 142834 h 1183610"/>
                <a:gd name="connsiteX70" fmla="*/ 333416 w 2254491"/>
                <a:gd name="connsiteY70" fmla="*/ 298174 h 1183610"/>
                <a:gd name="connsiteX71" fmla="*/ 313705 w 2254491"/>
                <a:gd name="connsiteY71" fmla="*/ 309554 h 1183610"/>
                <a:gd name="connsiteX72" fmla="*/ 326369 w 2254491"/>
                <a:gd name="connsiteY72" fmla="*/ 347217 h 1183610"/>
                <a:gd name="connsiteX73" fmla="*/ 315941 w 2254491"/>
                <a:gd name="connsiteY73" fmla="*/ 409730 h 1183610"/>
                <a:gd name="connsiteX74" fmla="*/ 305177 w 2254491"/>
                <a:gd name="connsiteY74" fmla="*/ 425495 h 1183610"/>
                <a:gd name="connsiteX75" fmla="*/ 594930 w 2254491"/>
                <a:gd name="connsiteY75" fmla="*/ 745096 h 1183610"/>
                <a:gd name="connsiteX76" fmla="*/ 599938 w 2254491"/>
                <a:gd name="connsiteY76" fmla="*/ 739584 h 1183610"/>
                <a:gd name="connsiteX77" fmla="*/ 630500 w 2254491"/>
                <a:gd name="connsiteY77" fmla="*/ 721043 h 1183610"/>
                <a:gd name="connsiteX78" fmla="*/ 643049 w 2254491"/>
                <a:gd name="connsiteY78" fmla="*/ 718509 h 1183610"/>
                <a:gd name="connsiteX79" fmla="*/ 647738 w 2254491"/>
                <a:gd name="connsiteY79" fmla="*/ 687433 h 1183610"/>
                <a:gd name="connsiteX80" fmla="*/ 608536 w 2254491"/>
                <a:gd name="connsiteY80" fmla="*/ 684191 h 1183610"/>
                <a:gd name="connsiteX81" fmla="*/ 412657 w 2254491"/>
                <a:gd name="connsiteY81" fmla="*/ 487263 h 1183610"/>
                <a:gd name="connsiteX82" fmla="*/ 563610 w 2254491"/>
                <a:gd name="connsiteY82" fmla="*/ 176127 h 1183610"/>
                <a:gd name="connsiteX83" fmla="*/ 609046 w 2254491"/>
                <a:gd name="connsiteY83" fmla="*/ 169452 h 1183610"/>
                <a:gd name="connsiteX84" fmla="*/ 849907 w 2254491"/>
                <a:gd name="connsiteY84" fmla="*/ 370101 h 1183610"/>
                <a:gd name="connsiteX85" fmla="*/ 850021 w 2254491"/>
                <a:gd name="connsiteY85" fmla="*/ 371132 h 1183610"/>
                <a:gd name="connsiteX86" fmla="*/ 928007 w 2254491"/>
                <a:gd name="connsiteY86" fmla="*/ 326107 h 1183610"/>
                <a:gd name="connsiteX87" fmla="*/ 1028552 w 2254491"/>
                <a:gd name="connsiteY87" fmla="*/ 268058 h 1183610"/>
                <a:gd name="connsiteX88" fmla="*/ 1073336 w 2254491"/>
                <a:gd name="connsiteY88" fmla="*/ 242202 h 1183610"/>
                <a:gd name="connsiteX89" fmla="*/ 1163022 w 2254491"/>
                <a:gd name="connsiteY89" fmla="*/ 397541 h 1183610"/>
                <a:gd name="connsiteX90" fmla="*/ 1143309 w 2254491"/>
                <a:gd name="connsiteY90" fmla="*/ 408922 h 1183610"/>
                <a:gd name="connsiteX91" fmla="*/ 1155975 w 2254491"/>
                <a:gd name="connsiteY91" fmla="*/ 446584 h 1183610"/>
                <a:gd name="connsiteX92" fmla="*/ 1145546 w 2254491"/>
                <a:gd name="connsiteY92" fmla="*/ 509098 h 1183610"/>
                <a:gd name="connsiteX93" fmla="*/ 1127387 w 2254491"/>
                <a:gd name="connsiteY93" fmla="*/ 535693 h 1183610"/>
                <a:gd name="connsiteX94" fmla="*/ 1128990 w 2254491"/>
                <a:gd name="connsiteY94" fmla="*/ 543307 h 1183610"/>
                <a:gd name="connsiteX95" fmla="*/ 1130550 w 2254491"/>
                <a:gd name="connsiteY95" fmla="*/ 732398 h 1183610"/>
                <a:gd name="connsiteX96" fmla="*/ 1292984 w 2254491"/>
                <a:gd name="connsiteY96" fmla="*/ 774489 h 1183610"/>
                <a:gd name="connsiteX97" fmla="*/ 1297113 w 2254491"/>
                <a:gd name="connsiteY97" fmla="*/ 765900 h 1183610"/>
                <a:gd name="connsiteX98" fmla="*/ 1351586 w 2254491"/>
                <a:gd name="connsiteY98" fmla="*/ 721044 h 1183610"/>
                <a:gd name="connsiteX99" fmla="*/ 1364135 w 2254491"/>
                <a:gd name="connsiteY99" fmla="*/ 718510 h 1183610"/>
                <a:gd name="connsiteX100" fmla="*/ 1369490 w 2254491"/>
                <a:gd name="connsiteY100" fmla="*/ 683032 h 1183610"/>
                <a:gd name="connsiteX101" fmla="*/ 1353242 w 2254491"/>
                <a:gd name="connsiteY101" fmla="*/ 682500 h 1183610"/>
                <a:gd name="connsiteX102" fmla="*/ 1273461 w 2254491"/>
                <a:gd name="connsiteY102" fmla="*/ 639851 h 1183610"/>
                <a:gd name="connsiteX103" fmla="*/ 1255688 w 2254491"/>
                <a:gd name="connsiteY103" fmla="*/ 620732 h 1183610"/>
                <a:gd name="connsiteX104" fmla="*/ 1280508 w 2254491"/>
                <a:gd name="connsiteY104" fmla="*/ 624709 h 1183610"/>
                <a:gd name="connsiteX105" fmla="*/ 1396784 w 2254491"/>
                <a:gd name="connsiteY105" fmla="*/ 532441 h 1183610"/>
                <a:gd name="connsiteX106" fmla="*/ 1280508 w 2254491"/>
                <a:gd name="connsiteY106" fmla="*/ 440174 h 1183610"/>
                <a:gd name="connsiteX107" fmla="*/ 1198290 w 2254491"/>
                <a:gd name="connsiteY107" fmla="*/ 467198 h 1183610"/>
                <a:gd name="connsiteX108" fmla="*/ 1193128 w 2254491"/>
                <a:gd name="connsiteY108" fmla="*/ 473273 h 1183610"/>
                <a:gd name="connsiteX109" fmla="*/ 1193092 w 2254491"/>
                <a:gd name="connsiteY109" fmla="*/ 423453 h 1183610"/>
                <a:gd name="connsiteX110" fmla="*/ 1202289 w 2254491"/>
                <a:gd name="connsiteY110" fmla="*/ 371366 h 1183610"/>
                <a:gd name="connsiteX111" fmla="*/ 1443151 w 2254491"/>
                <a:gd name="connsiteY111" fmla="*/ 170717 h 1183610"/>
                <a:gd name="connsiteX112" fmla="*/ 1488586 w 2254491"/>
                <a:gd name="connsiteY112" fmla="*/ 177391 h 1183610"/>
                <a:gd name="connsiteX113" fmla="*/ 1648700 w 2254491"/>
                <a:gd name="connsiteY113" fmla="*/ 385617 h 1183610"/>
                <a:gd name="connsiteX114" fmla="*/ 1643625 w 2254491"/>
                <a:gd name="connsiteY114" fmla="*/ 442621 h 1183610"/>
                <a:gd name="connsiteX115" fmla="*/ 1656442 w 2254491"/>
                <a:gd name="connsiteY115" fmla="*/ 447107 h 1183610"/>
                <a:gd name="connsiteX116" fmla="*/ 1674940 w 2254491"/>
                <a:gd name="connsiteY116" fmla="*/ 471483 h 1183610"/>
                <a:gd name="connsiteX117" fmla="*/ 1667185 w 2254491"/>
                <a:gd name="connsiteY117" fmla="*/ 384353 h 1183610"/>
                <a:gd name="connsiteX118" fmla="*/ 1827298 w 2254491"/>
                <a:gd name="connsiteY118" fmla="*/ 176128 h 1183610"/>
                <a:gd name="connsiteX119" fmla="*/ 1872734 w 2254491"/>
                <a:gd name="connsiteY119" fmla="*/ 169453 h 1183610"/>
                <a:gd name="connsiteX120" fmla="*/ 2113596 w 2254491"/>
                <a:gd name="connsiteY120" fmla="*/ 370101 h 1183610"/>
                <a:gd name="connsiteX121" fmla="*/ 2120124 w 2254491"/>
                <a:gd name="connsiteY121" fmla="*/ 429099 h 1183610"/>
                <a:gd name="connsiteX122" fmla="*/ 2152536 w 2254491"/>
                <a:gd name="connsiteY122" fmla="*/ 343625 h 1183610"/>
                <a:gd name="connsiteX123" fmla="*/ 2220475 w 2254491"/>
                <a:gd name="connsiteY123" fmla="*/ 313046 h 1183610"/>
                <a:gd name="connsiteX124" fmla="*/ 2251054 w 2254491"/>
                <a:gd name="connsiteY124" fmla="*/ 380984 h 1183610"/>
                <a:gd name="connsiteX125" fmla="*/ 2077224 w 2254491"/>
                <a:gd name="connsiteY125" fmla="*/ 839380 h 1183610"/>
                <a:gd name="connsiteX126" fmla="*/ 2066187 w 2254491"/>
                <a:gd name="connsiteY126" fmla="*/ 851105 h 1183610"/>
                <a:gd name="connsiteX127" fmla="*/ 2066186 w 2254491"/>
                <a:gd name="connsiteY127" fmla="*/ 963119 h 1183610"/>
                <a:gd name="connsiteX128" fmla="*/ 2063641 w 2254491"/>
                <a:gd name="connsiteY128" fmla="*/ 975728 h 1183610"/>
                <a:gd name="connsiteX129" fmla="*/ 2066187 w 2254491"/>
                <a:gd name="connsiteY129" fmla="*/ 975728 h 1183610"/>
                <a:gd name="connsiteX130" fmla="*/ 2066186 w 2254491"/>
                <a:gd name="connsiteY130" fmla="*/ 1183609 h 1183610"/>
                <a:gd name="connsiteX131" fmla="*/ 1818571 w 2254491"/>
                <a:gd name="connsiteY131" fmla="*/ 1183609 h 1183610"/>
                <a:gd name="connsiteX132" fmla="*/ 1818572 w 2254491"/>
                <a:gd name="connsiteY132" fmla="*/ 975728 h 1183610"/>
                <a:gd name="connsiteX133" fmla="*/ 1821117 w 2254491"/>
                <a:gd name="connsiteY133" fmla="*/ 975728 h 1183610"/>
                <a:gd name="connsiteX134" fmla="*/ 1818572 w 2254491"/>
                <a:gd name="connsiteY134" fmla="*/ 963118 h 1183610"/>
                <a:gd name="connsiteX135" fmla="*/ 1818572 w 2254491"/>
                <a:gd name="connsiteY135" fmla="*/ 835121 h 1183610"/>
                <a:gd name="connsiteX136" fmla="*/ 1822076 w 2254491"/>
                <a:gd name="connsiteY136" fmla="*/ 823650 h 1183610"/>
                <a:gd name="connsiteX137" fmla="*/ 1677364 w 2254491"/>
                <a:gd name="connsiteY137" fmla="*/ 762792 h 1183610"/>
                <a:gd name="connsiteX138" fmla="*/ 1672602 w 2254491"/>
                <a:gd name="connsiteY138" fmla="*/ 757978 h 1183610"/>
                <a:gd name="connsiteX139" fmla="*/ 1659759 w 2254491"/>
                <a:gd name="connsiteY139" fmla="*/ 753482 h 1183610"/>
                <a:gd name="connsiteX140" fmla="*/ 1635384 w 2254491"/>
                <a:gd name="connsiteY140" fmla="*/ 721362 h 1183610"/>
                <a:gd name="connsiteX141" fmla="*/ 1597462 w 2254491"/>
                <a:gd name="connsiteY141" fmla="*/ 576743 h 1183610"/>
                <a:gd name="connsiteX142" fmla="*/ 1564365 w 2254491"/>
                <a:gd name="connsiteY142" fmla="*/ 619727 h 1183610"/>
                <a:gd name="connsiteX143" fmla="*/ 1443659 w 2254491"/>
                <a:gd name="connsiteY143" fmla="*/ 685455 h 1183610"/>
                <a:gd name="connsiteX144" fmla="*/ 1435216 w 2254491"/>
                <a:gd name="connsiteY144" fmla="*/ 685179 h 1183610"/>
                <a:gd name="connsiteX145" fmla="*/ 1440398 w 2254491"/>
                <a:gd name="connsiteY145" fmla="*/ 719516 h 1183610"/>
                <a:gd name="connsiteX146" fmla="*/ 1447968 w 2254491"/>
                <a:gd name="connsiteY146" fmla="*/ 721043 h 1183610"/>
                <a:gd name="connsiteX147" fmla="*/ 1523585 w 2254491"/>
                <a:gd name="connsiteY147" fmla="*/ 835122 h 1183610"/>
                <a:gd name="connsiteX148" fmla="*/ 1523584 w 2254491"/>
                <a:gd name="connsiteY148" fmla="*/ 963120 h 1183610"/>
                <a:gd name="connsiteX149" fmla="*/ 1521038 w 2254491"/>
                <a:gd name="connsiteY149" fmla="*/ 975729 h 1183610"/>
                <a:gd name="connsiteX150" fmla="*/ 1523584 w 2254491"/>
                <a:gd name="connsiteY150" fmla="*/ 975729 h 1183610"/>
                <a:gd name="connsiteX151" fmla="*/ 1523584 w 2254491"/>
                <a:gd name="connsiteY151" fmla="*/ 1183610 h 1183610"/>
                <a:gd name="connsiteX152" fmla="*/ 1275969 w 2254491"/>
                <a:gd name="connsiteY152" fmla="*/ 1183610 h 1183610"/>
                <a:gd name="connsiteX153" fmla="*/ 1275969 w 2254491"/>
                <a:gd name="connsiteY153" fmla="*/ 975729 h 1183610"/>
                <a:gd name="connsiteX154" fmla="*/ 1278515 w 2254491"/>
                <a:gd name="connsiteY154" fmla="*/ 975729 h 1183610"/>
                <a:gd name="connsiteX155" fmla="*/ 1275968 w 2254491"/>
                <a:gd name="connsiteY155" fmla="*/ 963119 h 1183610"/>
                <a:gd name="connsiteX156" fmla="*/ 1275968 w 2254491"/>
                <a:gd name="connsiteY156" fmla="*/ 878924 h 1183610"/>
                <a:gd name="connsiteX157" fmla="*/ 1077763 w 2254491"/>
                <a:gd name="connsiteY157" fmla="*/ 827563 h 1183610"/>
                <a:gd name="connsiteX158" fmla="*/ 1106899 w 2254491"/>
                <a:gd name="connsiteY158" fmla="*/ 876751 h 1183610"/>
                <a:gd name="connsiteX159" fmla="*/ 1088420 w 2254491"/>
                <a:gd name="connsiteY159" fmla="*/ 948927 h 1183610"/>
                <a:gd name="connsiteX160" fmla="*/ 1016245 w 2254491"/>
                <a:gd name="connsiteY160" fmla="*/ 930448 h 1183610"/>
                <a:gd name="connsiteX161" fmla="*/ 921161 w 2254491"/>
                <a:gd name="connsiteY161" fmla="*/ 769923 h 1183610"/>
                <a:gd name="connsiteX162" fmla="*/ 797862 w 2254491"/>
                <a:gd name="connsiteY162" fmla="*/ 804441 h 1183610"/>
                <a:gd name="connsiteX163" fmla="*/ 802499 w 2254491"/>
                <a:gd name="connsiteY163" fmla="*/ 835121 h 1183610"/>
                <a:gd name="connsiteX164" fmla="*/ 802498 w 2254491"/>
                <a:gd name="connsiteY164" fmla="*/ 963119 h 1183610"/>
                <a:gd name="connsiteX165" fmla="*/ 799953 w 2254491"/>
                <a:gd name="connsiteY165" fmla="*/ 975728 h 1183610"/>
                <a:gd name="connsiteX166" fmla="*/ 802499 w 2254491"/>
                <a:gd name="connsiteY166" fmla="*/ 975728 h 1183610"/>
                <a:gd name="connsiteX167" fmla="*/ 802498 w 2254491"/>
                <a:gd name="connsiteY167" fmla="*/ 1183609 h 1183610"/>
                <a:gd name="connsiteX168" fmla="*/ 554884 w 2254491"/>
                <a:gd name="connsiteY168" fmla="*/ 1183609 h 1183610"/>
                <a:gd name="connsiteX169" fmla="*/ 554883 w 2254491"/>
                <a:gd name="connsiteY169" fmla="*/ 975728 h 1183610"/>
                <a:gd name="connsiteX170" fmla="*/ 557429 w 2254491"/>
                <a:gd name="connsiteY170" fmla="*/ 975727 h 1183610"/>
                <a:gd name="connsiteX171" fmla="*/ 554884 w 2254491"/>
                <a:gd name="connsiteY171" fmla="*/ 963118 h 1183610"/>
                <a:gd name="connsiteX172" fmla="*/ 554883 w 2254491"/>
                <a:gd name="connsiteY172" fmla="*/ 856991 h 1183610"/>
                <a:gd name="connsiteX173" fmla="*/ 552694 w 2254491"/>
                <a:gd name="connsiteY173" fmla="*/ 855378 h 1183610"/>
                <a:gd name="connsiteX174" fmla="*/ 223411 w 2254491"/>
                <a:gd name="connsiteY174" fmla="*/ 492175 h 1183610"/>
                <a:gd name="connsiteX175" fmla="*/ 215946 w 2254491"/>
                <a:gd name="connsiteY175" fmla="*/ 471321 h 1183610"/>
                <a:gd name="connsiteX176" fmla="*/ 208255 w 2254491"/>
                <a:gd name="connsiteY176" fmla="*/ 471902 h 1183610"/>
                <a:gd name="connsiteX177" fmla="*/ 148903 w 2254491"/>
                <a:gd name="connsiteY177" fmla="*/ 449677 h 1183610"/>
                <a:gd name="connsiteX178" fmla="*/ 122618 w 2254491"/>
                <a:gd name="connsiteY178" fmla="*/ 419878 h 1183610"/>
                <a:gd name="connsiteX179" fmla="*/ 104638 w 2254491"/>
                <a:gd name="connsiteY179" fmla="*/ 430259 h 1183610"/>
                <a:gd name="connsiteX180" fmla="*/ 63799 w 2254491"/>
                <a:gd name="connsiteY180" fmla="*/ 419315 h 1183610"/>
                <a:gd name="connsiteX181" fmla="*/ 4010 w 2254491"/>
                <a:gd name="connsiteY181" fmla="*/ 315757 h 1183610"/>
                <a:gd name="connsiteX182" fmla="*/ 14952 w 2254491"/>
                <a:gd name="connsiteY182" fmla="*/ 274920 h 1183610"/>
                <a:gd name="connsiteX183" fmla="*/ 98403 w 2254491"/>
                <a:gd name="connsiteY183" fmla="*/ 226740 h 1183610"/>
                <a:gd name="connsiteX184" fmla="*/ 198946 w 2254491"/>
                <a:gd name="connsiteY184" fmla="*/ 168690 h 1183610"/>
                <a:gd name="connsiteX185" fmla="*/ 1174703 w 2254491"/>
                <a:gd name="connsiteY185" fmla="*/ 91525 h 1183610"/>
                <a:gd name="connsiteX186" fmla="*/ 1262787 w 2254491"/>
                <a:gd name="connsiteY186" fmla="*/ 195670 h 1183610"/>
                <a:gd name="connsiteX187" fmla="*/ 1246725 w 2254491"/>
                <a:gd name="connsiteY187" fmla="*/ 211732 h 1183610"/>
                <a:gd name="connsiteX188" fmla="*/ 1142580 w 2254491"/>
                <a:gd name="connsiteY188" fmla="*/ 123648 h 1183610"/>
                <a:gd name="connsiteX189" fmla="*/ 2149014 w 2254491"/>
                <a:gd name="connsiteY189" fmla="*/ 91524 h 1183610"/>
                <a:gd name="connsiteX190" fmla="*/ 2181136 w 2254491"/>
                <a:gd name="connsiteY190" fmla="*/ 123647 h 1183610"/>
                <a:gd name="connsiteX191" fmla="*/ 2076991 w 2254491"/>
                <a:gd name="connsiteY191" fmla="*/ 211731 h 1183610"/>
                <a:gd name="connsiteX192" fmla="*/ 2060930 w 2254491"/>
                <a:gd name="connsiteY192" fmla="*/ 195669 h 1183610"/>
                <a:gd name="connsiteX193" fmla="*/ 1254386 w 2254491"/>
                <a:gd name="connsiteY193" fmla="*/ 37856 h 1183610"/>
                <a:gd name="connsiteX194" fmla="*/ 1312515 w 2254491"/>
                <a:gd name="connsiteY194" fmla="*/ 161250 h 1183610"/>
                <a:gd name="connsiteX195" fmla="*/ 1292843 w 2254491"/>
                <a:gd name="connsiteY195" fmla="*/ 172607 h 1183610"/>
                <a:gd name="connsiteX196" fmla="*/ 1215045 w 2254491"/>
                <a:gd name="connsiteY196" fmla="*/ 60570 h 1183610"/>
                <a:gd name="connsiteX197" fmla="*/ 2069330 w 2254491"/>
                <a:gd name="connsiteY197" fmla="*/ 37855 h 1183610"/>
                <a:gd name="connsiteX198" fmla="*/ 2108671 w 2254491"/>
                <a:gd name="connsiteY198" fmla="*/ 60570 h 1183610"/>
                <a:gd name="connsiteX199" fmla="*/ 2030874 w 2254491"/>
                <a:gd name="connsiteY199" fmla="*/ 172607 h 1183610"/>
                <a:gd name="connsiteX200" fmla="*/ 2011202 w 2254491"/>
                <a:gd name="connsiteY200" fmla="*/ 161249 h 1183610"/>
                <a:gd name="connsiteX201" fmla="*/ 1491503 w 2254491"/>
                <a:gd name="connsiteY201" fmla="*/ 6639 h 1183610"/>
                <a:gd name="connsiteX202" fmla="*/ 1535383 w 2254491"/>
                <a:gd name="connsiteY202" fmla="*/ 18397 h 1183610"/>
                <a:gd name="connsiteX203" fmla="*/ 1489233 w 2254491"/>
                <a:gd name="connsiteY203" fmla="*/ 146752 h 1183610"/>
                <a:gd name="connsiteX204" fmla="*/ 1467292 w 2254491"/>
                <a:gd name="connsiteY204" fmla="*/ 140873 h 1183610"/>
                <a:gd name="connsiteX205" fmla="*/ 1345246 w 2254491"/>
                <a:gd name="connsiteY205" fmla="*/ 6639 h 1183610"/>
                <a:gd name="connsiteX206" fmla="*/ 1369456 w 2254491"/>
                <a:gd name="connsiteY206" fmla="*/ 140873 h 1183610"/>
                <a:gd name="connsiteX207" fmla="*/ 1347515 w 2254491"/>
                <a:gd name="connsiteY207" fmla="*/ 146752 h 1183610"/>
                <a:gd name="connsiteX208" fmla="*/ 1301365 w 2254491"/>
                <a:gd name="connsiteY208" fmla="*/ 18397 h 1183610"/>
                <a:gd name="connsiteX209" fmla="*/ 1978470 w 2254491"/>
                <a:gd name="connsiteY209" fmla="*/ 6639 h 1183610"/>
                <a:gd name="connsiteX210" fmla="*/ 2022352 w 2254491"/>
                <a:gd name="connsiteY210" fmla="*/ 18396 h 1183610"/>
                <a:gd name="connsiteX211" fmla="*/ 1976201 w 2254491"/>
                <a:gd name="connsiteY211" fmla="*/ 146751 h 1183610"/>
                <a:gd name="connsiteX212" fmla="*/ 1954260 w 2254491"/>
                <a:gd name="connsiteY212" fmla="*/ 140871 h 1183610"/>
                <a:gd name="connsiteX213" fmla="*/ 1832214 w 2254491"/>
                <a:gd name="connsiteY213" fmla="*/ 6638 h 1183610"/>
                <a:gd name="connsiteX214" fmla="*/ 1856424 w 2254491"/>
                <a:gd name="connsiteY214" fmla="*/ 140872 h 1183610"/>
                <a:gd name="connsiteX215" fmla="*/ 1834484 w 2254491"/>
                <a:gd name="connsiteY215" fmla="*/ 146751 h 1183610"/>
                <a:gd name="connsiteX216" fmla="*/ 1788334 w 2254491"/>
                <a:gd name="connsiteY216" fmla="*/ 18396 h 1183610"/>
                <a:gd name="connsiteX217" fmla="*/ 1395660 w 2254491"/>
                <a:gd name="connsiteY217" fmla="*/ 2 h 1183610"/>
                <a:gd name="connsiteX218" fmla="*/ 1441088 w 2254491"/>
                <a:gd name="connsiteY218" fmla="*/ 2 h 1183610"/>
                <a:gd name="connsiteX219" fmla="*/ 1429731 w 2254491"/>
                <a:gd name="connsiteY219" fmla="*/ 135928 h 1183610"/>
                <a:gd name="connsiteX220" fmla="*/ 1407016 w 2254491"/>
                <a:gd name="connsiteY220" fmla="*/ 135928 h 1183610"/>
                <a:gd name="connsiteX221" fmla="*/ 1928057 w 2254491"/>
                <a:gd name="connsiteY221" fmla="*/ 0 h 1183610"/>
                <a:gd name="connsiteX222" fmla="*/ 1916700 w 2254491"/>
                <a:gd name="connsiteY222" fmla="*/ 135927 h 1183610"/>
                <a:gd name="connsiteX223" fmla="*/ 1893985 w 2254491"/>
                <a:gd name="connsiteY223" fmla="*/ 135927 h 1183610"/>
                <a:gd name="connsiteX224" fmla="*/ 1882628 w 2254491"/>
                <a:gd name="connsiteY224" fmla="*/ 1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963119 h 1183610"/>
                <a:gd name="connsiteX161" fmla="*/ 1275968 w 2254491"/>
                <a:gd name="connsiteY161" fmla="*/ 878924 h 1183610"/>
                <a:gd name="connsiteX162" fmla="*/ 1077763 w 2254491"/>
                <a:gd name="connsiteY162" fmla="*/ 827563 h 1183610"/>
                <a:gd name="connsiteX163" fmla="*/ 1106899 w 2254491"/>
                <a:gd name="connsiteY163" fmla="*/ 876751 h 1183610"/>
                <a:gd name="connsiteX164" fmla="*/ 1088420 w 2254491"/>
                <a:gd name="connsiteY164" fmla="*/ 948927 h 1183610"/>
                <a:gd name="connsiteX165" fmla="*/ 1016245 w 2254491"/>
                <a:gd name="connsiteY165" fmla="*/ 930448 h 1183610"/>
                <a:gd name="connsiteX166" fmla="*/ 921161 w 2254491"/>
                <a:gd name="connsiteY166" fmla="*/ 769923 h 1183610"/>
                <a:gd name="connsiteX167" fmla="*/ 797862 w 2254491"/>
                <a:gd name="connsiteY167" fmla="*/ 804441 h 1183610"/>
                <a:gd name="connsiteX168" fmla="*/ 802499 w 2254491"/>
                <a:gd name="connsiteY168" fmla="*/ 835121 h 1183610"/>
                <a:gd name="connsiteX169" fmla="*/ 802498 w 2254491"/>
                <a:gd name="connsiteY169" fmla="*/ 963119 h 1183610"/>
                <a:gd name="connsiteX170" fmla="*/ 799953 w 2254491"/>
                <a:gd name="connsiteY170" fmla="*/ 975728 h 1183610"/>
                <a:gd name="connsiteX171" fmla="*/ 802499 w 2254491"/>
                <a:gd name="connsiteY171" fmla="*/ 975728 h 1183610"/>
                <a:gd name="connsiteX172" fmla="*/ 802498 w 2254491"/>
                <a:gd name="connsiteY172" fmla="*/ 1183609 h 1183610"/>
                <a:gd name="connsiteX173" fmla="*/ 554884 w 2254491"/>
                <a:gd name="connsiteY173" fmla="*/ 1183609 h 1183610"/>
                <a:gd name="connsiteX174" fmla="*/ 554883 w 2254491"/>
                <a:gd name="connsiteY174" fmla="*/ 975728 h 1183610"/>
                <a:gd name="connsiteX175" fmla="*/ 557429 w 2254491"/>
                <a:gd name="connsiteY175" fmla="*/ 975727 h 1183610"/>
                <a:gd name="connsiteX176" fmla="*/ 554883 w 2254491"/>
                <a:gd name="connsiteY176" fmla="*/ 856991 h 1183610"/>
                <a:gd name="connsiteX177" fmla="*/ 552694 w 2254491"/>
                <a:gd name="connsiteY177" fmla="*/ 855378 h 1183610"/>
                <a:gd name="connsiteX178" fmla="*/ 223411 w 2254491"/>
                <a:gd name="connsiteY178" fmla="*/ 492175 h 1183610"/>
                <a:gd name="connsiteX179" fmla="*/ 215946 w 2254491"/>
                <a:gd name="connsiteY179" fmla="*/ 471321 h 1183610"/>
                <a:gd name="connsiteX180" fmla="*/ 208255 w 2254491"/>
                <a:gd name="connsiteY180" fmla="*/ 471902 h 1183610"/>
                <a:gd name="connsiteX181" fmla="*/ 148903 w 2254491"/>
                <a:gd name="connsiteY181" fmla="*/ 449677 h 1183610"/>
                <a:gd name="connsiteX182" fmla="*/ 122618 w 2254491"/>
                <a:gd name="connsiteY182" fmla="*/ 419878 h 1183610"/>
                <a:gd name="connsiteX183" fmla="*/ 104638 w 2254491"/>
                <a:gd name="connsiteY183" fmla="*/ 430259 h 1183610"/>
                <a:gd name="connsiteX184" fmla="*/ 63799 w 2254491"/>
                <a:gd name="connsiteY184" fmla="*/ 419315 h 1183610"/>
                <a:gd name="connsiteX185" fmla="*/ 4010 w 2254491"/>
                <a:gd name="connsiteY185" fmla="*/ 315757 h 1183610"/>
                <a:gd name="connsiteX186" fmla="*/ 14952 w 2254491"/>
                <a:gd name="connsiteY186" fmla="*/ 274920 h 1183610"/>
                <a:gd name="connsiteX187" fmla="*/ 98403 w 2254491"/>
                <a:gd name="connsiteY187" fmla="*/ 226740 h 1183610"/>
                <a:gd name="connsiteX188" fmla="*/ 198946 w 2254491"/>
                <a:gd name="connsiteY188" fmla="*/ 168690 h 1183610"/>
                <a:gd name="connsiteX189" fmla="*/ 243731 w 2254491"/>
                <a:gd name="connsiteY189" fmla="*/ 142834 h 1183610"/>
                <a:gd name="connsiteX190" fmla="*/ 1174703 w 2254491"/>
                <a:gd name="connsiteY190" fmla="*/ 91525 h 1183610"/>
                <a:gd name="connsiteX191" fmla="*/ 1262787 w 2254491"/>
                <a:gd name="connsiteY191" fmla="*/ 195670 h 1183610"/>
                <a:gd name="connsiteX192" fmla="*/ 1246725 w 2254491"/>
                <a:gd name="connsiteY192" fmla="*/ 211732 h 1183610"/>
                <a:gd name="connsiteX193" fmla="*/ 1142580 w 2254491"/>
                <a:gd name="connsiteY193" fmla="*/ 123648 h 1183610"/>
                <a:gd name="connsiteX194" fmla="*/ 1174703 w 2254491"/>
                <a:gd name="connsiteY194" fmla="*/ 91525 h 1183610"/>
                <a:gd name="connsiteX195" fmla="*/ 2149014 w 2254491"/>
                <a:gd name="connsiteY195" fmla="*/ 91524 h 1183610"/>
                <a:gd name="connsiteX196" fmla="*/ 2181136 w 2254491"/>
                <a:gd name="connsiteY196" fmla="*/ 123647 h 1183610"/>
                <a:gd name="connsiteX197" fmla="*/ 2076991 w 2254491"/>
                <a:gd name="connsiteY197" fmla="*/ 211731 h 1183610"/>
                <a:gd name="connsiteX198" fmla="*/ 2060930 w 2254491"/>
                <a:gd name="connsiteY198" fmla="*/ 195669 h 1183610"/>
                <a:gd name="connsiteX199" fmla="*/ 2149014 w 2254491"/>
                <a:gd name="connsiteY199" fmla="*/ 91524 h 1183610"/>
                <a:gd name="connsiteX200" fmla="*/ 1254386 w 2254491"/>
                <a:gd name="connsiteY200" fmla="*/ 37856 h 1183610"/>
                <a:gd name="connsiteX201" fmla="*/ 1312515 w 2254491"/>
                <a:gd name="connsiteY201" fmla="*/ 161250 h 1183610"/>
                <a:gd name="connsiteX202" fmla="*/ 1292843 w 2254491"/>
                <a:gd name="connsiteY202" fmla="*/ 172607 h 1183610"/>
                <a:gd name="connsiteX203" fmla="*/ 1215045 w 2254491"/>
                <a:gd name="connsiteY203" fmla="*/ 60570 h 1183610"/>
                <a:gd name="connsiteX204" fmla="*/ 1254386 w 2254491"/>
                <a:gd name="connsiteY204" fmla="*/ 37856 h 1183610"/>
                <a:gd name="connsiteX205" fmla="*/ 2069330 w 2254491"/>
                <a:gd name="connsiteY205" fmla="*/ 37855 h 1183610"/>
                <a:gd name="connsiteX206" fmla="*/ 2108671 w 2254491"/>
                <a:gd name="connsiteY206" fmla="*/ 60570 h 1183610"/>
                <a:gd name="connsiteX207" fmla="*/ 2030874 w 2254491"/>
                <a:gd name="connsiteY207" fmla="*/ 172607 h 1183610"/>
                <a:gd name="connsiteX208" fmla="*/ 2011202 w 2254491"/>
                <a:gd name="connsiteY208" fmla="*/ 161249 h 1183610"/>
                <a:gd name="connsiteX209" fmla="*/ 2069330 w 2254491"/>
                <a:gd name="connsiteY209" fmla="*/ 37855 h 1183610"/>
                <a:gd name="connsiteX210" fmla="*/ 1491503 w 2254491"/>
                <a:gd name="connsiteY210" fmla="*/ 6639 h 1183610"/>
                <a:gd name="connsiteX211" fmla="*/ 1535383 w 2254491"/>
                <a:gd name="connsiteY211" fmla="*/ 18397 h 1183610"/>
                <a:gd name="connsiteX212" fmla="*/ 1489233 w 2254491"/>
                <a:gd name="connsiteY212" fmla="*/ 146752 h 1183610"/>
                <a:gd name="connsiteX213" fmla="*/ 1467292 w 2254491"/>
                <a:gd name="connsiteY213" fmla="*/ 140873 h 1183610"/>
                <a:gd name="connsiteX214" fmla="*/ 1491503 w 2254491"/>
                <a:gd name="connsiteY214" fmla="*/ 6639 h 1183610"/>
                <a:gd name="connsiteX215" fmla="*/ 1345246 w 2254491"/>
                <a:gd name="connsiteY215" fmla="*/ 6639 h 1183610"/>
                <a:gd name="connsiteX216" fmla="*/ 1369456 w 2254491"/>
                <a:gd name="connsiteY216" fmla="*/ 140873 h 1183610"/>
                <a:gd name="connsiteX217" fmla="*/ 1347515 w 2254491"/>
                <a:gd name="connsiteY217" fmla="*/ 146752 h 1183610"/>
                <a:gd name="connsiteX218" fmla="*/ 1301365 w 2254491"/>
                <a:gd name="connsiteY218" fmla="*/ 18397 h 1183610"/>
                <a:gd name="connsiteX219" fmla="*/ 1345246 w 2254491"/>
                <a:gd name="connsiteY219" fmla="*/ 6639 h 1183610"/>
                <a:gd name="connsiteX220" fmla="*/ 1978470 w 2254491"/>
                <a:gd name="connsiteY220" fmla="*/ 6639 h 1183610"/>
                <a:gd name="connsiteX221" fmla="*/ 2022352 w 2254491"/>
                <a:gd name="connsiteY221" fmla="*/ 18396 h 1183610"/>
                <a:gd name="connsiteX222" fmla="*/ 1976201 w 2254491"/>
                <a:gd name="connsiteY222" fmla="*/ 146751 h 1183610"/>
                <a:gd name="connsiteX223" fmla="*/ 1954260 w 2254491"/>
                <a:gd name="connsiteY223" fmla="*/ 140871 h 1183610"/>
                <a:gd name="connsiteX224" fmla="*/ 1978470 w 2254491"/>
                <a:gd name="connsiteY224" fmla="*/ 6639 h 1183610"/>
                <a:gd name="connsiteX225" fmla="*/ 1832214 w 2254491"/>
                <a:gd name="connsiteY225" fmla="*/ 6638 h 1183610"/>
                <a:gd name="connsiteX226" fmla="*/ 1856424 w 2254491"/>
                <a:gd name="connsiteY226" fmla="*/ 140872 h 1183610"/>
                <a:gd name="connsiteX227" fmla="*/ 1834484 w 2254491"/>
                <a:gd name="connsiteY227" fmla="*/ 146751 h 1183610"/>
                <a:gd name="connsiteX228" fmla="*/ 1788334 w 2254491"/>
                <a:gd name="connsiteY228" fmla="*/ 18396 h 1183610"/>
                <a:gd name="connsiteX229" fmla="*/ 1832214 w 2254491"/>
                <a:gd name="connsiteY229" fmla="*/ 6638 h 1183610"/>
                <a:gd name="connsiteX230" fmla="*/ 1395660 w 2254491"/>
                <a:gd name="connsiteY230" fmla="*/ 2 h 1183610"/>
                <a:gd name="connsiteX231" fmla="*/ 1441088 w 2254491"/>
                <a:gd name="connsiteY231" fmla="*/ 2 h 1183610"/>
                <a:gd name="connsiteX232" fmla="*/ 1429731 w 2254491"/>
                <a:gd name="connsiteY232" fmla="*/ 135928 h 1183610"/>
                <a:gd name="connsiteX233" fmla="*/ 1407016 w 2254491"/>
                <a:gd name="connsiteY233" fmla="*/ 135928 h 1183610"/>
                <a:gd name="connsiteX234" fmla="*/ 1395660 w 2254491"/>
                <a:gd name="connsiteY234" fmla="*/ 2 h 1183610"/>
                <a:gd name="connsiteX235" fmla="*/ 1928057 w 2254491"/>
                <a:gd name="connsiteY235" fmla="*/ 0 h 1183610"/>
                <a:gd name="connsiteX236" fmla="*/ 1916700 w 2254491"/>
                <a:gd name="connsiteY236" fmla="*/ 135927 h 1183610"/>
                <a:gd name="connsiteX237" fmla="*/ 1893985 w 2254491"/>
                <a:gd name="connsiteY237" fmla="*/ 135927 h 1183610"/>
                <a:gd name="connsiteX238" fmla="*/ 1882628 w 2254491"/>
                <a:gd name="connsiteY238" fmla="*/ 1 h 1183610"/>
                <a:gd name="connsiteX239" fmla="*/ 1928057 w 2254491"/>
                <a:gd name="connsiteY239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963119 h 1183610"/>
                <a:gd name="connsiteX161" fmla="*/ 1275968 w 2254491"/>
                <a:gd name="connsiteY161" fmla="*/ 878924 h 1183610"/>
                <a:gd name="connsiteX162" fmla="*/ 1077763 w 2254491"/>
                <a:gd name="connsiteY162" fmla="*/ 827563 h 1183610"/>
                <a:gd name="connsiteX163" fmla="*/ 1106899 w 2254491"/>
                <a:gd name="connsiteY163" fmla="*/ 876751 h 1183610"/>
                <a:gd name="connsiteX164" fmla="*/ 1088420 w 2254491"/>
                <a:gd name="connsiteY164" fmla="*/ 948927 h 1183610"/>
                <a:gd name="connsiteX165" fmla="*/ 1016245 w 2254491"/>
                <a:gd name="connsiteY165" fmla="*/ 930448 h 1183610"/>
                <a:gd name="connsiteX166" fmla="*/ 921161 w 2254491"/>
                <a:gd name="connsiteY166" fmla="*/ 769923 h 1183610"/>
                <a:gd name="connsiteX167" fmla="*/ 797862 w 2254491"/>
                <a:gd name="connsiteY167" fmla="*/ 804441 h 1183610"/>
                <a:gd name="connsiteX168" fmla="*/ 802499 w 2254491"/>
                <a:gd name="connsiteY168" fmla="*/ 835121 h 1183610"/>
                <a:gd name="connsiteX169" fmla="*/ 802498 w 2254491"/>
                <a:gd name="connsiteY169" fmla="*/ 963119 h 1183610"/>
                <a:gd name="connsiteX170" fmla="*/ 799953 w 2254491"/>
                <a:gd name="connsiteY170" fmla="*/ 975728 h 1183610"/>
                <a:gd name="connsiteX171" fmla="*/ 802499 w 2254491"/>
                <a:gd name="connsiteY171" fmla="*/ 975728 h 1183610"/>
                <a:gd name="connsiteX172" fmla="*/ 802498 w 2254491"/>
                <a:gd name="connsiteY172" fmla="*/ 1183609 h 1183610"/>
                <a:gd name="connsiteX173" fmla="*/ 554884 w 2254491"/>
                <a:gd name="connsiteY173" fmla="*/ 1183609 h 1183610"/>
                <a:gd name="connsiteX174" fmla="*/ 554883 w 2254491"/>
                <a:gd name="connsiteY174" fmla="*/ 975728 h 1183610"/>
                <a:gd name="connsiteX175" fmla="*/ 554883 w 2254491"/>
                <a:gd name="connsiteY175" fmla="*/ 856991 h 1183610"/>
                <a:gd name="connsiteX176" fmla="*/ 552694 w 2254491"/>
                <a:gd name="connsiteY176" fmla="*/ 855378 h 1183610"/>
                <a:gd name="connsiteX177" fmla="*/ 223411 w 2254491"/>
                <a:gd name="connsiteY177" fmla="*/ 492175 h 1183610"/>
                <a:gd name="connsiteX178" fmla="*/ 215946 w 2254491"/>
                <a:gd name="connsiteY178" fmla="*/ 471321 h 1183610"/>
                <a:gd name="connsiteX179" fmla="*/ 208255 w 2254491"/>
                <a:gd name="connsiteY179" fmla="*/ 471902 h 1183610"/>
                <a:gd name="connsiteX180" fmla="*/ 148903 w 2254491"/>
                <a:gd name="connsiteY180" fmla="*/ 449677 h 1183610"/>
                <a:gd name="connsiteX181" fmla="*/ 122618 w 2254491"/>
                <a:gd name="connsiteY181" fmla="*/ 419878 h 1183610"/>
                <a:gd name="connsiteX182" fmla="*/ 104638 w 2254491"/>
                <a:gd name="connsiteY182" fmla="*/ 430259 h 1183610"/>
                <a:gd name="connsiteX183" fmla="*/ 63799 w 2254491"/>
                <a:gd name="connsiteY183" fmla="*/ 419315 h 1183610"/>
                <a:gd name="connsiteX184" fmla="*/ 4010 w 2254491"/>
                <a:gd name="connsiteY184" fmla="*/ 315757 h 1183610"/>
                <a:gd name="connsiteX185" fmla="*/ 14952 w 2254491"/>
                <a:gd name="connsiteY185" fmla="*/ 274920 h 1183610"/>
                <a:gd name="connsiteX186" fmla="*/ 98403 w 2254491"/>
                <a:gd name="connsiteY186" fmla="*/ 226740 h 1183610"/>
                <a:gd name="connsiteX187" fmla="*/ 198946 w 2254491"/>
                <a:gd name="connsiteY187" fmla="*/ 168690 h 1183610"/>
                <a:gd name="connsiteX188" fmla="*/ 243731 w 2254491"/>
                <a:gd name="connsiteY188" fmla="*/ 142834 h 1183610"/>
                <a:gd name="connsiteX189" fmla="*/ 1174703 w 2254491"/>
                <a:gd name="connsiteY189" fmla="*/ 91525 h 1183610"/>
                <a:gd name="connsiteX190" fmla="*/ 1262787 w 2254491"/>
                <a:gd name="connsiteY190" fmla="*/ 195670 h 1183610"/>
                <a:gd name="connsiteX191" fmla="*/ 1246725 w 2254491"/>
                <a:gd name="connsiteY191" fmla="*/ 211732 h 1183610"/>
                <a:gd name="connsiteX192" fmla="*/ 1142580 w 2254491"/>
                <a:gd name="connsiteY192" fmla="*/ 123648 h 1183610"/>
                <a:gd name="connsiteX193" fmla="*/ 1174703 w 2254491"/>
                <a:gd name="connsiteY193" fmla="*/ 91525 h 1183610"/>
                <a:gd name="connsiteX194" fmla="*/ 2149014 w 2254491"/>
                <a:gd name="connsiteY194" fmla="*/ 91524 h 1183610"/>
                <a:gd name="connsiteX195" fmla="*/ 2181136 w 2254491"/>
                <a:gd name="connsiteY195" fmla="*/ 123647 h 1183610"/>
                <a:gd name="connsiteX196" fmla="*/ 2076991 w 2254491"/>
                <a:gd name="connsiteY196" fmla="*/ 211731 h 1183610"/>
                <a:gd name="connsiteX197" fmla="*/ 2060930 w 2254491"/>
                <a:gd name="connsiteY197" fmla="*/ 195669 h 1183610"/>
                <a:gd name="connsiteX198" fmla="*/ 2149014 w 2254491"/>
                <a:gd name="connsiteY198" fmla="*/ 91524 h 1183610"/>
                <a:gd name="connsiteX199" fmla="*/ 1254386 w 2254491"/>
                <a:gd name="connsiteY199" fmla="*/ 37856 h 1183610"/>
                <a:gd name="connsiteX200" fmla="*/ 1312515 w 2254491"/>
                <a:gd name="connsiteY200" fmla="*/ 161250 h 1183610"/>
                <a:gd name="connsiteX201" fmla="*/ 1292843 w 2254491"/>
                <a:gd name="connsiteY201" fmla="*/ 172607 h 1183610"/>
                <a:gd name="connsiteX202" fmla="*/ 1215045 w 2254491"/>
                <a:gd name="connsiteY202" fmla="*/ 60570 h 1183610"/>
                <a:gd name="connsiteX203" fmla="*/ 1254386 w 2254491"/>
                <a:gd name="connsiteY203" fmla="*/ 37856 h 1183610"/>
                <a:gd name="connsiteX204" fmla="*/ 2069330 w 2254491"/>
                <a:gd name="connsiteY204" fmla="*/ 37855 h 1183610"/>
                <a:gd name="connsiteX205" fmla="*/ 2108671 w 2254491"/>
                <a:gd name="connsiteY205" fmla="*/ 60570 h 1183610"/>
                <a:gd name="connsiteX206" fmla="*/ 2030874 w 2254491"/>
                <a:gd name="connsiteY206" fmla="*/ 172607 h 1183610"/>
                <a:gd name="connsiteX207" fmla="*/ 2011202 w 2254491"/>
                <a:gd name="connsiteY207" fmla="*/ 161249 h 1183610"/>
                <a:gd name="connsiteX208" fmla="*/ 2069330 w 2254491"/>
                <a:gd name="connsiteY208" fmla="*/ 37855 h 1183610"/>
                <a:gd name="connsiteX209" fmla="*/ 1491503 w 2254491"/>
                <a:gd name="connsiteY209" fmla="*/ 6639 h 1183610"/>
                <a:gd name="connsiteX210" fmla="*/ 1535383 w 2254491"/>
                <a:gd name="connsiteY210" fmla="*/ 18397 h 1183610"/>
                <a:gd name="connsiteX211" fmla="*/ 1489233 w 2254491"/>
                <a:gd name="connsiteY211" fmla="*/ 146752 h 1183610"/>
                <a:gd name="connsiteX212" fmla="*/ 1467292 w 2254491"/>
                <a:gd name="connsiteY212" fmla="*/ 140873 h 1183610"/>
                <a:gd name="connsiteX213" fmla="*/ 1491503 w 2254491"/>
                <a:gd name="connsiteY213" fmla="*/ 6639 h 1183610"/>
                <a:gd name="connsiteX214" fmla="*/ 1345246 w 2254491"/>
                <a:gd name="connsiteY214" fmla="*/ 6639 h 1183610"/>
                <a:gd name="connsiteX215" fmla="*/ 1369456 w 2254491"/>
                <a:gd name="connsiteY215" fmla="*/ 140873 h 1183610"/>
                <a:gd name="connsiteX216" fmla="*/ 1347515 w 2254491"/>
                <a:gd name="connsiteY216" fmla="*/ 146752 h 1183610"/>
                <a:gd name="connsiteX217" fmla="*/ 1301365 w 2254491"/>
                <a:gd name="connsiteY217" fmla="*/ 18397 h 1183610"/>
                <a:gd name="connsiteX218" fmla="*/ 1345246 w 2254491"/>
                <a:gd name="connsiteY218" fmla="*/ 6639 h 1183610"/>
                <a:gd name="connsiteX219" fmla="*/ 1978470 w 2254491"/>
                <a:gd name="connsiteY219" fmla="*/ 6639 h 1183610"/>
                <a:gd name="connsiteX220" fmla="*/ 2022352 w 2254491"/>
                <a:gd name="connsiteY220" fmla="*/ 18396 h 1183610"/>
                <a:gd name="connsiteX221" fmla="*/ 1976201 w 2254491"/>
                <a:gd name="connsiteY221" fmla="*/ 146751 h 1183610"/>
                <a:gd name="connsiteX222" fmla="*/ 1954260 w 2254491"/>
                <a:gd name="connsiteY222" fmla="*/ 140871 h 1183610"/>
                <a:gd name="connsiteX223" fmla="*/ 1978470 w 2254491"/>
                <a:gd name="connsiteY223" fmla="*/ 6639 h 1183610"/>
                <a:gd name="connsiteX224" fmla="*/ 1832214 w 2254491"/>
                <a:gd name="connsiteY224" fmla="*/ 6638 h 1183610"/>
                <a:gd name="connsiteX225" fmla="*/ 1856424 w 2254491"/>
                <a:gd name="connsiteY225" fmla="*/ 140872 h 1183610"/>
                <a:gd name="connsiteX226" fmla="*/ 1834484 w 2254491"/>
                <a:gd name="connsiteY226" fmla="*/ 146751 h 1183610"/>
                <a:gd name="connsiteX227" fmla="*/ 1788334 w 2254491"/>
                <a:gd name="connsiteY227" fmla="*/ 18396 h 1183610"/>
                <a:gd name="connsiteX228" fmla="*/ 1832214 w 2254491"/>
                <a:gd name="connsiteY228" fmla="*/ 6638 h 1183610"/>
                <a:gd name="connsiteX229" fmla="*/ 1395660 w 2254491"/>
                <a:gd name="connsiteY229" fmla="*/ 2 h 1183610"/>
                <a:gd name="connsiteX230" fmla="*/ 1441088 w 2254491"/>
                <a:gd name="connsiteY230" fmla="*/ 2 h 1183610"/>
                <a:gd name="connsiteX231" fmla="*/ 1429731 w 2254491"/>
                <a:gd name="connsiteY231" fmla="*/ 135928 h 1183610"/>
                <a:gd name="connsiteX232" fmla="*/ 1407016 w 2254491"/>
                <a:gd name="connsiteY232" fmla="*/ 135928 h 1183610"/>
                <a:gd name="connsiteX233" fmla="*/ 1395660 w 2254491"/>
                <a:gd name="connsiteY233" fmla="*/ 2 h 1183610"/>
                <a:gd name="connsiteX234" fmla="*/ 1928057 w 2254491"/>
                <a:gd name="connsiteY234" fmla="*/ 0 h 1183610"/>
                <a:gd name="connsiteX235" fmla="*/ 1916700 w 2254491"/>
                <a:gd name="connsiteY235" fmla="*/ 135927 h 1183610"/>
                <a:gd name="connsiteX236" fmla="*/ 1893985 w 2254491"/>
                <a:gd name="connsiteY236" fmla="*/ 135927 h 1183610"/>
                <a:gd name="connsiteX237" fmla="*/ 1882628 w 2254491"/>
                <a:gd name="connsiteY237" fmla="*/ 1 h 1183610"/>
                <a:gd name="connsiteX238" fmla="*/ 1928057 w 2254491"/>
                <a:gd name="connsiteY238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963119 h 1183610"/>
                <a:gd name="connsiteX161" fmla="*/ 1275968 w 2254491"/>
                <a:gd name="connsiteY161" fmla="*/ 878924 h 1183610"/>
                <a:gd name="connsiteX162" fmla="*/ 1077763 w 2254491"/>
                <a:gd name="connsiteY162" fmla="*/ 827563 h 1183610"/>
                <a:gd name="connsiteX163" fmla="*/ 1106899 w 2254491"/>
                <a:gd name="connsiteY163" fmla="*/ 876751 h 1183610"/>
                <a:gd name="connsiteX164" fmla="*/ 1088420 w 2254491"/>
                <a:gd name="connsiteY164" fmla="*/ 948927 h 1183610"/>
                <a:gd name="connsiteX165" fmla="*/ 1016245 w 2254491"/>
                <a:gd name="connsiteY165" fmla="*/ 930448 h 1183610"/>
                <a:gd name="connsiteX166" fmla="*/ 921161 w 2254491"/>
                <a:gd name="connsiteY166" fmla="*/ 769923 h 1183610"/>
                <a:gd name="connsiteX167" fmla="*/ 797862 w 2254491"/>
                <a:gd name="connsiteY167" fmla="*/ 804441 h 1183610"/>
                <a:gd name="connsiteX168" fmla="*/ 802499 w 2254491"/>
                <a:gd name="connsiteY168" fmla="*/ 835121 h 1183610"/>
                <a:gd name="connsiteX169" fmla="*/ 802498 w 2254491"/>
                <a:gd name="connsiteY169" fmla="*/ 963119 h 1183610"/>
                <a:gd name="connsiteX170" fmla="*/ 799953 w 2254491"/>
                <a:gd name="connsiteY170" fmla="*/ 975728 h 1183610"/>
                <a:gd name="connsiteX171" fmla="*/ 802498 w 2254491"/>
                <a:gd name="connsiteY171" fmla="*/ 1183609 h 1183610"/>
                <a:gd name="connsiteX172" fmla="*/ 554884 w 2254491"/>
                <a:gd name="connsiteY172" fmla="*/ 1183609 h 1183610"/>
                <a:gd name="connsiteX173" fmla="*/ 554883 w 2254491"/>
                <a:gd name="connsiteY173" fmla="*/ 975728 h 1183610"/>
                <a:gd name="connsiteX174" fmla="*/ 554883 w 2254491"/>
                <a:gd name="connsiteY174" fmla="*/ 856991 h 1183610"/>
                <a:gd name="connsiteX175" fmla="*/ 552694 w 2254491"/>
                <a:gd name="connsiteY175" fmla="*/ 855378 h 1183610"/>
                <a:gd name="connsiteX176" fmla="*/ 223411 w 2254491"/>
                <a:gd name="connsiteY176" fmla="*/ 492175 h 1183610"/>
                <a:gd name="connsiteX177" fmla="*/ 215946 w 2254491"/>
                <a:gd name="connsiteY177" fmla="*/ 471321 h 1183610"/>
                <a:gd name="connsiteX178" fmla="*/ 208255 w 2254491"/>
                <a:gd name="connsiteY178" fmla="*/ 471902 h 1183610"/>
                <a:gd name="connsiteX179" fmla="*/ 148903 w 2254491"/>
                <a:gd name="connsiteY179" fmla="*/ 449677 h 1183610"/>
                <a:gd name="connsiteX180" fmla="*/ 122618 w 2254491"/>
                <a:gd name="connsiteY180" fmla="*/ 419878 h 1183610"/>
                <a:gd name="connsiteX181" fmla="*/ 104638 w 2254491"/>
                <a:gd name="connsiteY181" fmla="*/ 430259 h 1183610"/>
                <a:gd name="connsiteX182" fmla="*/ 63799 w 2254491"/>
                <a:gd name="connsiteY182" fmla="*/ 419315 h 1183610"/>
                <a:gd name="connsiteX183" fmla="*/ 4010 w 2254491"/>
                <a:gd name="connsiteY183" fmla="*/ 315757 h 1183610"/>
                <a:gd name="connsiteX184" fmla="*/ 14952 w 2254491"/>
                <a:gd name="connsiteY184" fmla="*/ 274920 h 1183610"/>
                <a:gd name="connsiteX185" fmla="*/ 98403 w 2254491"/>
                <a:gd name="connsiteY185" fmla="*/ 226740 h 1183610"/>
                <a:gd name="connsiteX186" fmla="*/ 198946 w 2254491"/>
                <a:gd name="connsiteY186" fmla="*/ 168690 h 1183610"/>
                <a:gd name="connsiteX187" fmla="*/ 243731 w 2254491"/>
                <a:gd name="connsiteY187" fmla="*/ 142834 h 1183610"/>
                <a:gd name="connsiteX188" fmla="*/ 1174703 w 2254491"/>
                <a:gd name="connsiteY188" fmla="*/ 91525 h 1183610"/>
                <a:gd name="connsiteX189" fmla="*/ 1262787 w 2254491"/>
                <a:gd name="connsiteY189" fmla="*/ 195670 h 1183610"/>
                <a:gd name="connsiteX190" fmla="*/ 1246725 w 2254491"/>
                <a:gd name="connsiteY190" fmla="*/ 211732 h 1183610"/>
                <a:gd name="connsiteX191" fmla="*/ 1142580 w 2254491"/>
                <a:gd name="connsiteY191" fmla="*/ 123648 h 1183610"/>
                <a:gd name="connsiteX192" fmla="*/ 1174703 w 2254491"/>
                <a:gd name="connsiteY192" fmla="*/ 91525 h 1183610"/>
                <a:gd name="connsiteX193" fmla="*/ 2149014 w 2254491"/>
                <a:gd name="connsiteY193" fmla="*/ 91524 h 1183610"/>
                <a:gd name="connsiteX194" fmla="*/ 2181136 w 2254491"/>
                <a:gd name="connsiteY194" fmla="*/ 123647 h 1183610"/>
                <a:gd name="connsiteX195" fmla="*/ 2076991 w 2254491"/>
                <a:gd name="connsiteY195" fmla="*/ 211731 h 1183610"/>
                <a:gd name="connsiteX196" fmla="*/ 2060930 w 2254491"/>
                <a:gd name="connsiteY196" fmla="*/ 195669 h 1183610"/>
                <a:gd name="connsiteX197" fmla="*/ 2149014 w 2254491"/>
                <a:gd name="connsiteY197" fmla="*/ 91524 h 1183610"/>
                <a:gd name="connsiteX198" fmla="*/ 1254386 w 2254491"/>
                <a:gd name="connsiteY198" fmla="*/ 37856 h 1183610"/>
                <a:gd name="connsiteX199" fmla="*/ 1312515 w 2254491"/>
                <a:gd name="connsiteY199" fmla="*/ 161250 h 1183610"/>
                <a:gd name="connsiteX200" fmla="*/ 1292843 w 2254491"/>
                <a:gd name="connsiteY200" fmla="*/ 172607 h 1183610"/>
                <a:gd name="connsiteX201" fmla="*/ 1215045 w 2254491"/>
                <a:gd name="connsiteY201" fmla="*/ 60570 h 1183610"/>
                <a:gd name="connsiteX202" fmla="*/ 1254386 w 2254491"/>
                <a:gd name="connsiteY202" fmla="*/ 37856 h 1183610"/>
                <a:gd name="connsiteX203" fmla="*/ 2069330 w 2254491"/>
                <a:gd name="connsiteY203" fmla="*/ 37855 h 1183610"/>
                <a:gd name="connsiteX204" fmla="*/ 2108671 w 2254491"/>
                <a:gd name="connsiteY204" fmla="*/ 60570 h 1183610"/>
                <a:gd name="connsiteX205" fmla="*/ 2030874 w 2254491"/>
                <a:gd name="connsiteY205" fmla="*/ 172607 h 1183610"/>
                <a:gd name="connsiteX206" fmla="*/ 2011202 w 2254491"/>
                <a:gd name="connsiteY206" fmla="*/ 161249 h 1183610"/>
                <a:gd name="connsiteX207" fmla="*/ 2069330 w 2254491"/>
                <a:gd name="connsiteY207" fmla="*/ 37855 h 1183610"/>
                <a:gd name="connsiteX208" fmla="*/ 1491503 w 2254491"/>
                <a:gd name="connsiteY208" fmla="*/ 6639 h 1183610"/>
                <a:gd name="connsiteX209" fmla="*/ 1535383 w 2254491"/>
                <a:gd name="connsiteY209" fmla="*/ 18397 h 1183610"/>
                <a:gd name="connsiteX210" fmla="*/ 1489233 w 2254491"/>
                <a:gd name="connsiteY210" fmla="*/ 146752 h 1183610"/>
                <a:gd name="connsiteX211" fmla="*/ 1467292 w 2254491"/>
                <a:gd name="connsiteY211" fmla="*/ 140873 h 1183610"/>
                <a:gd name="connsiteX212" fmla="*/ 1491503 w 2254491"/>
                <a:gd name="connsiteY212" fmla="*/ 6639 h 1183610"/>
                <a:gd name="connsiteX213" fmla="*/ 1345246 w 2254491"/>
                <a:gd name="connsiteY213" fmla="*/ 6639 h 1183610"/>
                <a:gd name="connsiteX214" fmla="*/ 1369456 w 2254491"/>
                <a:gd name="connsiteY214" fmla="*/ 140873 h 1183610"/>
                <a:gd name="connsiteX215" fmla="*/ 1347515 w 2254491"/>
                <a:gd name="connsiteY215" fmla="*/ 146752 h 1183610"/>
                <a:gd name="connsiteX216" fmla="*/ 1301365 w 2254491"/>
                <a:gd name="connsiteY216" fmla="*/ 18397 h 1183610"/>
                <a:gd name="connsiteX217" fmla="*/ 1345246 w 2254491"/>
                <a:gd name="connsiteY217" fmla="*/ 6639 h 1183610"/>
                <a:gd name="connsiteX218" fmla="*/ 1978470 w 2254491"/>
                <a:gd name="connsiteY218" fmla="*/ 6639 h 1183610"/>
                <a:gd name="connsiteX219" fmla="*/ 2022352 w 2254491"/>
                <a:gd name="connsiteY219" fmla="*/ 18396 h 1183610"/>
                <a:gd name="connsiteX220" fmla="*/ 1976201 w 2254491"/>
                <a:gd name="connsiteY220" fmla="*/ 146751 h 1183610"/>
                <a:gd name="connsiteX221" fmla="*/ 1954260 w 2254491"/>
                <a:gd name="connsiteY221" fmla="*/ 140871 h 1183610"/>
                <a:gd name="connsiteX222" fmla="*/ 1978470 w 2254491"/>
                <a:gd name="connsiteY222" fmla="*/ 6639 h 1183610"/>
                <a:gd name="connsiteX223" fmla="*/ 1832214 w 2254491"/>
                <a:gd name="connsiteY223" fmla="*/ 6638 h 1183610"/>
                <a:gd name="connsiteX224" fmla="*/ 1856424 w 2254491"/>
                <a:gd name="connsiteY224" fmla="*/ 140872 h 1183610"/>
                <a:gd name="connsiteX225" fmla="*/ 1834484 w 2254491"/>
                <a:gd name="connsiteY225" fmla="*/ 146751 h 1183610"/>
                <a:gd name="connsiteX226" fmla="*/ 1788334 w 2254491"/>
                <a:gd name="connsiteY226" fmla="*/ 18396 h 1183610"/>
                <a:gd name="connsiteX227" fmla="*/ 1832214 w 2254491"/>
                <a:gd name="connsiteY227" fmla="*/ 6638 h 1183610"/>
                <a:gd name="connsiteX228" fmla="*/ 1395660 w 2254491"/>
                <a:gd name="connsiteY228" fmla="*/ 2 h 1183610"/>
                <a:gd name="connsiteX229" fmla="*/ 1441088 w 2254491"/>
                <a:gd name="connsiteY229" fmla="*/ 2 h 1183610"/>
                <a:gd name="connsiteX230" fmla="*/ 1429731 w 2254491"/>
                <a:gd name="connsiteY230" fmla="*/ 135928 h 1183610"/>
                <a:gd name="connsiteX231" fmla="*/ 1407016 w 2254491"/>
                <a:gd name="connsiteY231" fmla="*/ 135928 h 1183610"/>
                <a:gd name="connsiteX232" fmla="*/ 1395660 w 2254491"/>
                <a:gd name="connsiteY232" fmla="*/ 2 h 1183610"/>
                <a:gd name="connsiteX233" fmla="*/ 1928057 w 2254491"/>
                <a:gd name="connsiteY233" fmla="*/ 0 h 1183610"/>
                <a:gd name="connsiteX234" fmla="*/ 1916700 w 2254491"/>
                <a:gd name="connsiteY234" fmla="*/ 135927 h 1183610"/>
                <a:gd name="connsiteX235" fmla="*/ 1893985 w 2254491"/>
                <a:gd name="connsiteY235" fmla="*/ 135927 h 1183610"/>
                <a:gd name="connsiteX236" fmla="*/ 1882628 w 2254491"/>
                <a:gd name="connsiteY236" fmla="*/ 1 h 1183610"/>
                <a:gd name="connsiteX237" fmla="*/ 1928057 w 2254491"/>
                <a:gd name="connsiteY237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963119 h 1183610"/>
                <a:gd name="connsiteX161" fmla="*/ 1275968 w 2254491"/>
                <a:gd name="connsiteY161" fmla="*/ 878924 h 1183610"/>
                <a:gd name="connsiteX162" fmla="*/ 1077763 w 2254491"/>
                <a:gd name="connsiteY162" fmla="*/ 827563 h 1183610"/>
                <a:gd name="connsiteX163" fmla="*/ 1106899 w 2254491"/>
                <a:gd name="connsiteY163" fmla="*/ 876751 h 1183610"/>
                <a:gd name="connsiteX164" fmla="*/ 1088420 w 2254491"/>
                <a:gd name="connsiteY164" fmla="*/ 948927 h 1183610"/>
                <a:gd name="connsiteX165" fmla="*/ 1016245 w 2254491"/>
                <a:gd name="connsiteY165" fmla="*/ 930448 h 1183610"/>
                <a:gd name="connsiteX166" fmla="*/ 921161 w 2254491"/>
                <a:gd name="connsiteY166" fmla="*/ 769923 h 1183610"/>
                <a:gd name="connsiteX167" fmla="*/ 797862 w 2254491"/>
                <a:gd name="connsiteY167" fmla="*/ 804441 h 1183610"/>
                <a:gd name="connsiteX168" fmla="*/ 802499 w 2254491"/>
                <a:gd name="connsiteY168" fmla="*/ 835121 h 1183610"/>
                <a:gd name="connsiteX169" fmla="*/ 802498 w 2254491"/>
                <a:gd name="connsiteY169" fmla="*/ 963119 h 1183610"/>
                <a:gd name="connsiteX170" fmla="*/ 802498 w 2254491"/>
                <a:gd name="connsiteY170" fmla="*/ 1183609 h 1183610"/>
                <a:gd name="connsiteX171" fmla="*/ 554884 w 2254491"/>
                <a:gd name="connsiteY171" fmla="*/ 1183609 h 1183610"/>
                <a:gd name="connsiteX172" fmla="*/ 554883 w 2254491"/>
                <a:gd name="connsiteY172" fmla="*/ 975728 h 1183610"/>
                <a:gd name="connsiteX173" fmla="*/ 554883 w 2254491"/>
                <a:gd name="connsiteY173" fmla="*/ 856991 h 1183610"/>
                <a:gd name="connsiteX174" fmla="*/ 552694 w 2254491"/>
                <a:gd name="connsiteY174" fmla="*/ 855378 h 1183610"/>
                <a:gd name="connsiteX175" fmla="*/ 223411 w 2254491"/>
                <a:gd name="connsiteY175" fmla="*/ 492175 h 1183610"/>
                <a:gd name="connsiteX176" fmla="*/ 215946 w 2254491"/>
                <a:gd name="connsiteY176" fmla="*/ 471321 h 1183610"/>
                <a:gd name="connsiteX177" fmla="*/ 208255 w 2254491"/>
                <a:gd name="connsiteY177" fmla="*/ 471902 h 1183610"/>
                <a:gd name="connsiteX178" fmla="*/ 148903 w 2254491"/>
                <a:gd name="connsiteY178" fmla="*/ 449677 h 1183610"/>
                <a:gd name="connsiteX179" fmla="*/ 122618 w 2254491"/>
                <a:gd name="connsiteY179" fmla="*/ 419878 h 1183610"/>
                <a:gd name="connsiteX180" fmla="*/ 104638 w 2254491"/>
                <a:gd name="connsiteY180" fmla="*/ 430259 h 1183610"/>
                <a:gd name="connsiteX181" fmla="*/ 63799 w 2254491"/>
                <a:gd name="connsiteY181" fmla="*/ 419315 h 1183610"/>
                <a:gd name="connsiteX182" fmla="*/ 4010 w 2254491"/>
                <a:gd name="connsiteY182" fmla="*/ 315757 h 1183610"/>
                <a:gd name="connsiteX183" fmla="*/ 14952 w 2254491"/>
                <a:gd name="connsiteY183" fmla="*/ 274920 h 1183610"/>
                <a:gd name="connsiteX184" fmla="*/ 98403 w 2254491"/>
                <a:gd name="connsiteY184" fmla="*/ 226740 h 1183610"/>
                <a:gd name="connsiteX185" fmla="*/ 198946 w 2254491"/>
                <a:gd name="connsiteY185" fmla="*/ 168690 h 1183610"/>
                <a:gd name="connsiteX186" fmla="*/ 243731 w 2254491"/>
                <a:gd name="connsiteY186" fmla="*/ 142834 h 1183610"/>
                <a:gd name="connsiteX187" fmla="*/ 1174703 w 2254491"/>
                <a:gd name="connsiteY187" fmla="*/ 91525 h 1183610"/>
                <a:gd name="connsiteX188" fmla="*/ 1262787 w 2254491"/>
                <a:gd name="connsiteY188" fmla="*/ 195670 h 1183610"/>
                <a:gd name="connsiteX189" fmla="*/ 1246725 w 2254491"/>
                <a:gd name="connsiteY189" fmla="*/ 211732 h 1183610"/>
                <a:gd name="connsiteX190" fmla="*/ 1142580 w 2254491"/>
                <a:gd name="connsiteY190" fmla="*/ 123648 h 1183610"/>
                <a:gd name="connsiteX191" fmla="*/ 1174703 w 2254491"/>
                <a:gd name="connsiteY191" fmla="*/ 91525 h 1183610"/>
                <a:gd name="connsiteX192" fmla="*/ 2149014 w 2254491"/>
                <a:gd name="connsiteY192" fmla="*/ 91524 h 1183610"/>
                <a:gd name="connsiteX193" fmla="*/ 2181136 w 2254491"/>
                <a:gd name="connsiteY193" fmla="*/ 123647 h 1183610"/>
                <a:gd name="connsiteX194" fmla="*/ 2076991 w 2254491"/>
                <a:gd name="connsiteY194" fmla="*/ 211731 h 1183610"/>
                <a:gd name="connsiteX195" fmla="*/ 2060930 w 2254491"/>
                <a:gd name="connsiteY195" fmla="*/ 195669 h 1183610"/>
                <a:gd name="connsiteX196" fmla="*/ 2149014 w 2254491"/>
                <a:gd name="connsiteY196" fmla="*/ 91524 h 1183610"/>
                <a:gd name="connsiteX197" fmla="*/ 1254386 w 2254491"/>
                <a:gd name="connsiteY197" fmla="*/ 37856 h 1183610"/>
                <a:gd name="connsiteX198" fmla="*/ 1312515 w 2254491"/>
                <a:gd name="connsiteY198" fmla="*/ 161250 h 1183610"/>
                <a:gd name="connsiteX199" fmla="*/ 1292843 w 2254491"/>
                <a:gd name="connsiteY199" fmla="*/ 172607 h 1183610"/>
                <a:gd name="connsiteX200" fmla="*/ 1215045 w 2254491"/>
                <a:gd name="connsiteY200" fmla="*/ 60570 h 1183610"/>
                <a:gd name="connsiteX201" fmla="*/ 1254386 w 2254491"/>
                <a:gd name="connsiteY201" fmla="*/ 37856 h 1183610"/>
                <a:gd name="connsiteX202" fmla="*/ 2069330 w 2254491"/>
                <a:gd name="connsiteY202" fmla="*/ 37855 h 1183610"/>
                <a:gd name="connsiteX203" fmla="*/ 2108671 w 2254491"/>
                <a:gd name="connsiteY203" fmla="*/ 60570 h 1183610"/>
                <a:gd name="connsiteX204" fmla="*/ 2030874 w 2254491"/>
                <a:gd name="connsiteY204" fmla="*/ 172607 h 1183610"/>
                <a:gd name="connsiteX205" fmla="*/ 2011202 w 2254491"/>
                <a:gd name="connsiteY205" fmla="*/ 161249 h 1183610"/>
                <a:gd name="connsiteX206" fmla="*/ 2069330 w 2254491"/>
                <a:gd name="connsiteY206" fmla="*/ 37855 h 1183610"/>
                <a:gd name="connsiteX207" fmla="*/ 1491503 w 2254491"/>
                <a:gd name="connsiteY207" fmla="*/ 6639 h 1183610"/>
                <a:gd name="connsiteX208" fmla="*/ 1535383 w 2254491"/>
                <a:gd name="connsiteY208" fmla="*/ 18397 h 1183610"/>
                <a:gd name="connsiteX209" fmla="*/ 1489233 w 2254491"/>
                <a:gd name="connsiteY209" fmla="*/ 146752 h 1183610"/>
                <a:gd name="connsiteX210" fmla="*/ 1467292 w 2254491"/>
                <a:gd name="connsiteY210" fmla="*/ 140873 h 1183610"/>
                <a:gd name="connsiteX211" fmla="*/ 1491503 w 2254491"/>
                <a:gd name="connsiteY211" fmla="*/ 6639 h 1183610"/>
                <a:gd name="connsiteX212" fmla="*/ 1345246 w 2254491"/>
                <a:gd name="connsiteY212" fmla="*/ 6639 h 1183610"/>
                <a:gd name="connsiteX213" fmla="*/ 1369456 w 2254491"/>
                <a:gd name="connsiteY213" fmla="*/ 140873 h 1183610"/>
                <a:gd name="connsiteX214" fmla="*/ 1347515 w 2254491"/>
                <a:gd name="connsiteY214" fmla="*/ 146752 h 1183610"/>
                <a:gd name="connsiteX215" fmla="*/ 1301365 w 2254491"/>
                <a:gd name="connsiteY215" fmla="*/ 18397 h 1183610"/>
                <a:gd name="connsiteX216" fmla="*/ 1345246 w 2254491"/>
                <a:gd name="connsiteY216" fmla="*/ 6639 h 1183610"/>
                <a:gd name="connsiteX217" fmla="*/ 1978470 w 2254491"/>
                <a:gd name="connsiteY217" fmla="*/ 6639 h 1183610"/>
                <a:gd name="connsiteX218" fmla="*/ 2022352 w 2254491"/>
                <a:gd name="connsiteY218" fmla="*/ 18396 h 1183610"/>
                <a:gd name="connsiteX219" fmla="*/ 1976201 w 2254491"/>
                <a:gd name="connsiteY219" fmla="*/ 146751 h 1183610"/>
                <a:gd name="connsiteX220" fmla="*/ 1954260 w 2254491"/>
                <a:gd name="connsiteY220" fmla="*/ 140871 h 1183610"/>
                <a:gd name="connsiteX221" fmla="*/ 1978470 w 2254491"/>
                <a:gd name="connsiteY221" fmla="*/ 6639 h 1183610"/>
                <a:gd name="connsiteX222" fmla="*/ 1832214 w 2254491"/>
                <a:gd name="connsiteY222" fmla="*/ 6638 h 1183610"/>
                <a:gd name="connsiteX223" fmla="*/ 1856424 w 2254491"/>
                <a:gd name="connsiteY223" fmla="*/ 140872 h 1183610"/>
                <a:gd name="connsiteX224" fmla="*/ 1834484 w 2254491"/>
                <a:gd name="connsiteY224" fmla="*/ 146751 h 1183610"/>
                <a:gd name="connsiteX225" fmla="*/ 1788334 w 2254491"/>
                <a:gd name="connsiteY225" fmla="*/ 18396 h 1183610"/>
                <a:gd name="connsiteX226" fmla="*/ 1832214 w 2254491"/>
                <a:gd name="connsiteY226" fmla="*/ 6638 h 1183610"/>
                <a:gd name="connsiteX227" fmla="*/ 1395660 w 2254491"/>
                <a:gd name="connsiteY227" fmla="*/ 2 h 1183610"/>
                <a:gd name="connsiteX228" fmla="*/ 1441088 w 2254491"/>
                <a:gd name="connsiteY228" fmla="*/ 2 h 1183610"/>
                <a:gd name="connsiteX229" fmla="*/ 1429731 w 2254491"/>
                <a:gd name="connsiteY229" fmla="*/ 135928 h 1183610"/>
                <a:gd name="connsiteX230" fmla="*/ 1407016 w 2254491"/>
                <a:gd name="connsiteY230" fmla="*/ 135928 h 1183610"/>
                <a:gd name="connsiteX231" fmla="*/ 1395660 w 2254491"/>
                <a:gd name="connsiteY231" fmla="*/ 2 h 1183610"/>
                <a:gd name="connsiteX232" fmla="*/ 1928057 w 2254491"/>
                <a:gd name="connsiteY232" fmla="*/ 0 h 1183610"/>
                <a:gd name="connsiteX233" fmla="*/ 1916700 w 2254491"/>
                <a:gd name="connsiteY233" fmla="*/ 135927 h 1183610"/>
                <a:gd name="connsiteX234" fmla="*/ 1893985 w 2254491"/>
                <a:gd name="connsiteY234" fmla="*/ 135927 h 1183610"/>
                <a:gd name="connsiteX235" fmla="*/ 1882628 w 2254491"/>
                <a:gd name="connsiteY235" fmla="*/ 1 h 1183610"/>
                <a:gd name="connsiteX236" fmla="*/ 1928057 w 2254491"/>
                <a:gd name="connsiteY236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963119 h 1183610"/>
                <a:gd name="connsiteX161" fmla="*/ 1275968 w 2254491"/>
                <a:gd name="connsiteY161" fmla="*/ 878924 h 1183610"/>
                <a:gd name="connsiteX162" fmla="*/ 1077763 w 2254491"/>
                <a:gd name="connsiteY162" fmla="*/ 827563 h 1183610"/>
                <a:gd name="connsiteX163" fmla="*/ 1106899 w 2254491"/>
                <a:gd name="connsiteY163" fmla="*/ 876751 h 1183610"/>
                <a:gd name="connsiteX164" fmla="*/ 1088420 w 2254491"/>
                <a:gd name="connsiteY164" fmla="*/ 948927 h 1183610"/>
                <a:gd name="connsiteX165" fmla="*/ 1016245 w 2254491"/>
                <a:gd name="connsiteY165" fmla="*/ 930448 h 1183610"/>
                <a:gd name="connsiteX166" fmla="*/ 921161 w 2254491"/>
                <a:gd name="connsiteY166" fmla="*/ 769923 h 1183610"/>
                <a:gd name="connsiteX167" fmla="*/ 797862 w 2254491"/>
                <a:gd name="connsiteY167" fmla="*/ 804441 h 1183610"/>
                <a:gd name="connsiteX168" fmla="*/ 802499 w 2254491"/>
                <a:gd name="connsiteY168" fmla="*/ 835121 h 1183610"/>
                <a:gd name="connsiteX169" fmla="*/ 802498 w 2254491"/>
                <a:gd name="connsiteY169" fmla="*/ 1183609 h 1183610"/>
                <a:gd name="connsiteX170" fmla="*/ 554884 w 2254491"/>
                <a:gd name="connsiteY170" fmla="*/ 1183609 h 1183610"/>
                <a:gd name="connsiteX171" fmla="*/ 554883 w 2254491"/>
                <a:gd name="connsiteY171" fmla="*/ 975728 h 1183610"/>
                <a:gd name="connsiteX172" fmla="*/ 554883 w 2254491"/>
                <a:gd name="connsiteY172" fmla="*/ 856991 h 1183610"/>
                <a:gd name="connsiteX173" fmla="*/ 552694 w 2254491"/>
                <a:gd name="connsiteY173" fmla="*/ 855378 h 1183610"/>
                <a:gd name="connsiteX174" fmla="*/ 223411 w 2254491"/>
                <a:gd name="connsiteY174" fmla="*/ 492175 h 1183610"/>
                <a:gd name="connsiteX175" fmla="*/ 215946 w 2254491"/>
                <a:gd name="connsiteY175" fmla="*/ 471321 h 1183610"/>
                <a:gd name="connsiteX176" fmla="*/ 208255 w 2254491"/>
                <a:gd name="connsiteY176" fmla="*/ 471902 h 1183610"/>
                <a:gd name="connsiteX177" fmla="*/ 148903 w 2254491"/>
                <a:gd name="connsiteY177" fmla="*/ 449677 h 1183610"/>
                <a:gd name="connsiteX178" fmla="*/ 122618 w 2254491"/>
                <a:gd name="connsiteY178" fmla="*/ 419878 h 1183610"/>
                <a:gd name="connsiteX179" fmla="*/ 104638 w 2254491"/>
                <a:gd name="connsiteY179" fmla="*/ 430259 h 1183610"/>
                <a:gd name="connsiteX180" fmla="*/ 63799 w 2254491"/>
                <a:gd name="connsiteY180" fmla="*/ 419315 h 1183610"/>
                <a:gd name="connsiteX181" fmla="*/ 4010 w 2254491"/>
                <a:gd name="connsiteY181" fmla="*/ 315757 h 1183610"/>
                <a:gd name="connsiteX182" fmla="*/ 14952 w 2254491"/>
                <a:gd name="connsiteY182" fmla="*/ 274920 h 1183610"/>
                <a:gd name="connsiteX183" fmla="*/ 98403 w 2254491"/>
                <a:gd name="connsiteY183" fmla="*/ 226740 h 1183610"/>
                <a:gd name="connsiteX184" fmla="*/ 198946 w 2254491"/>
                <a:gd name="connsiteY184" fmla="*/ 168690 h 1183610"/>
                <a:gd name="connsiteX185" fmla="*/ 243731 w 2254491"/>
                <a:gd name="connsiteY185" fmla="*/ 142834 h 1183610"/>
                <a:gd name="connsiteX186" fmla="*/ 1174703 w 2254491"/>
                <a:gd name="connsiteY186" fmla="*/ 91525 h 1183610"/>
                <a:gd name="connsiteX187" fmla="*/ 1262787 w 2254491"/>
                <a:gd name="connsiteY187" fmla="*/ 195670 h 1183610"/>
                <a:gd name="connsiteX188" fmla="*/ 1246725 w 2254491"/>
                <a:gd name="connsiteY188" fmla="*/ 211732 h 1183610"/>
                <a:gd name="connsiteX189" fmla="*/ 1142580 w 2254491"/>
                <a:gd name="connsiteY189" fmla="*/ 123648 h 1183610"/>
                <a:gd name="connsiteX190" fmla="*/ 1174703 w 2254491"/>
                <a:gd name="connsiteY190" fmla="*/ 91525 h 1183610"/>
                <a:gd name="connsiteX191" fmla="*/ 2149014 w 2254491"/>
                <a:gd name="connsiteY191" fmla="*/ 91524 h 1183610"/>
                <a:gd name="connsiteX192" fmla="*/ 2181136 w 2254491"/>
                <a:gd name="connsiteY192" fmla="*/ 123647 h 1183610"/>
                <a:gd name="connsiteX193" fmla="*/ 2076991 w 2254491"/>
                <a:gd name="connsiteY193" fmla="*/ 211731 h 1183610"/>
                <a:gd name="connsiteX194" fmla="*/ 2060930 w 2254491"/>
                <a:gd name="connsiteY194" fmla="*/ 195669 h 1183610"/>
                <a:gd name="connsiteX195" fmla="*/ 2149014 w 2254491"/>
                <a:gd name="connsiteY195" fmla="*/ 91524 h 1183610"/>
                <a:gd name="connsiteX196" fmla="*/ 1254386 w 2254491"/>
                <a:gd name="connsiteY196" fmla="*/ 37856 h 1183610"/>
                <a:gd name="connsiteX197" fmla="*/ 1312515 w 2254491"/>
                <a:gd name="connsiteY197" fmla="*/ 161250 h 1183610"/>
                <a:gd name="connsiteX198" fmla="*/ 1292843 w 2254491"/>
                <a:gd name="connsiteY198" fmla="*/ 172607 h 1183610"/>
                <a:gd name="connsiteX199" fmla="*/ 1215045 w 2254491"/>
                <a:gd name="connsiteY199" fmla="*/ 60570 h 1183610"/>
                <a:gd name="connsiteX200" fmla="*/ 1254386 w 2254491"/>
                <a:gd name="connsiteY200" fmla="*/ 37856 h 1183610"/>
                <a:gd name="connsiteX201" fmla="*/ 2069330 w 2254491"/>
                <a:gd name="connsiteY201" fmla="*/ 37855 h 1183610"/>
                <a:gd name="connsiteX202" fmla="*/ 2108671 w 2254491"/>
                <a:gd name="connsiteY202" fmla="*/ 60570 h 1183610"/>
                <a:gd name="connsiteX203" fmla="*/ 2030874 w 2254491"/>
                <a:gd name="connsiteY203" fmla="*/ 172607 h 1183610"/>
                <a:gd name="connsiteX204" fmla="*/ 2011202 w 2254491"/>
                <a:gd name="connsiteY204" fmla="*/ 161249 h 1183610"/>
                <a:gd name="connsiteX205" fmla="*/ 2069330 w 2254491"/>
                <a:gd name="connsiteY205" fmla="*/ 37855 h 1183610"/>
                <a:gd name="connsiteX206" fmla="*/ 1491503 w 2254491"/>
                <a:gd name="connsiteY206" fmla="*/ 6639 h 1183610"/>
                <a:gd name="connsiteX207" fmla="*/ 1535383 w 2254491"/>
                <a:gd name="connsiteY207" fmla="*/ 18397 h 1183610"/>
                <a:gd name="connsiteX208" fmla="*/ 1489233 w 2254491"/>
                <a:gd name="connsiteY208" fmla="*/ 146752 h 1183610"/>
                <a:gd name="connsiteX209" fmla="*/ 1467292 w 2254491"/>
                <a:gd name="connsiteY209" fmla="*/ 140873 h 1183610"/>
                <a:gd name="connsiteX210" fmla="*/ 1491503 w 2254491"/>
                <a:gd name="connsiteY210" fmla="*/ 6639 h 1183610"/>
                <a:gd name="connsiteX211" fmla="*/ 1345246 w 2254491"/>
                <a:gd name="connsiteY211" fmla="*/ 6639 h 1183610"/>
                <a:gd name="connsiteX212" fmla="*/ 1369456 w 2254491"/>
                <a:gd name="connsiteY212" fmla="*/ 140873 h 1183610"/>
                <a:gd name="connsiteX213" fmla="*/ 1347515 w 2254491"/>
                <a:gd name="connsiteY213" fmla="*/ 146752 h 1183610"/>
                <a:gd name="connsiteX214" fmla="*/ 1301365 w 2254491"/>
                <a:gd name="connsiteY214" fmla="*/ 18397 h 1183610"/>
                <a:gd name="connsiteX215" fmla="*/ 1345246 w 2254491"/>
                <a:gd name="connsiteY215" fmla="*/ 6639 h 1183610"/>
                <a:gd name="connsiteX216" fmla="*/ 1978470 w 2254491"/>
                <a:gd name="connsiteY216" fmla="*/ 6639 h 1183610"/>
                <a:gd name="connsiteX217" fmla="*/ 2022352 w 2254491"/>
                <a:gd name="connsiteY217" fmla="*/ 18396 h 1183610"/>
                <a:gd name="connsiteX218" fmla="*/ 1976201 w 2254491"/>
                <a:gd name="connsiteY218" fmla="*/ 146751 h 1183610"/>
                <a:gd name="connsiteX219" fmla="*/ 1954260 w 2254491"/>
                <a:gd name="connsiteY219" fmla="*/ 140871 h 1183610"/>
                <a:gd name="connsiteX220" fmla="*/ 1978470 w 2254491"/>
                <a:gd name="connsiteY220" fmla="*/ 6639 h 1183610"/>
                <a:gd name="connsiteX221" fmla="*/ 1832214 w 2254491"/>
                <a:gd name="connsiteY221" fmla="*/ 6638 h 1183610"/>
                <a:gd name="connsiteX222" fmla="*/ 1856424 w 2254491"/>
                <a:gd name="connsiteY222" fmla="*/ 140872 h 1183610"/>
                <a:gd name="connsiteX223" fmla="*/ 1834484 w 2254491"/>
                <a:gd name="connsiteY223" fmla="*/ 146751 h 1183610"/>
                <a:gd name="connsiteX224" fmla="*/ 1788334 w 2254491"/>
                <a:gd name="connsiteY224" fmla="*/ 18396 h 1183610"/>
                <a:gd name="connsiteX225" fmla="*/ 1832214 w 2254491"/>
                <a:gd name="connsiteY225" fmla="*/ 6638 h 1183610"/>
                <a:gd name="connsiteX226" fmla="*/ 1395660 w 2254491"/>
                <a:gd name="connsiteY226" fmla="*/ 2 h 1183610"/>
                <a:gd name="connsiteX227" fmla="*/ 1441088 w 2254491"/>
                <a:gd name="connsiteY227" fmla="*/ 2 h 1183610"/>
                <a:gd name="connsiteX228" fmla="*/ 1429731 w 2254491"/>
                <a:gd name="connsiteY228" fmla="*/ 135928 h 1183610"/>
                <a:gd name="connsiteX229" fmla="*/ 1407016 w 2254491"/>
                <a:gd name="connsiteY229" fmla="*/ 135928 h 1183610"/>
                <a:gd name="connsiteX230" fmla="*/ 1395660 w 2254491"/>
                <a:gd name="connsiteY230" fmla="*/ 2 h 1183610"/>
                <a:gd name="connsiteX231" fmla="*/ 1928057 w 2254491"/>
                <a:gd name="connsiteY231" fmla="*/ 0 h 1183610"/>
                <a:gd name="connsiteX232" fmla="*/ 1916700 w 2254491"/>
                <a:gd name="connsiteY232" fmla="*/ 135927 h 1183610"/>
                <a:gd name="connsiteX233" fmla="*/ 1893985 w 2254491"/>
                <a:gd name="connsiteY233" fmla="*/ 135927 h 1183610"/>
                <a:gd name="connsiteX234" fmla="*/ 1882628 w 2254491"/>
                <a:gd name="connsiteY234" fmla="*/ 1 h 1183610"/>
                <a:gd name="connsiteX235" fmla="*/ 1928057 w 2254491"/>
                <a:gd name="connsiteY235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963119 h 1183610"/>
                <a:gd name="connsiteX161" fmla="*/ 1275968 w 2254491"/>
                <a:gd name="connsiteY161" fmla="*/ 878924 h 1183610"/>
                <a:gd name="connsiteX162" fmla="*/ 1077763 w 2254491"/>
                <a:gd name="connsiteY162" fmla="*/ 827563 h 1183610"/>
                <a:gd name="connsiteX163" fmla="*/ 1106899 w 2254491"/>
                <a:gd name="connsiteY163" fmla="*/ 876751 h 1183610"/>
                <a:gd name="connsiteX164" fmla="*/ 1088420 w 2254491"/>
                <a:gd name="connsiteY164" fmla="*/ 948927 h 1183610"/>
                <a:gd name="connsiteX165" fmla="*/ 1016245 w 2254491"/>
                <a:gd name="connsiteY165" fmla="*/ 930448 h 1183610"/>
                <a:gd name="connsiteX166" fmla="*/ 921161 w 2254491"/>
                <a:gd name="connsiteY166" fmla="*/ 769923 h 1183610"/>
                <a:gd name="connsiteX167" fmla="*/ 797862 w 2254491"/>
                <a:gd name="connsiteY167" fmla="*/ 804441 h 1183610"/>
                <a:gd name="connsiteX168" fmla="*/ 802499 w 2254491"/>
                <a:gd name="connsiteY168" fmla="*/ 835121 h 1183610"/>
                <a:gd name="connsiteX169" fmla="*/ 802498 w 2254491"/>
                <a:gd name="connsiteY169" fmla="*/ 1183609 h 1183610"/>
                <a:gd name="connsiteX170" fmla="*/ 554884 w 2254491"/>
                <a:gd name="connsiteY170" fmla="*/ 1183609 h 1183610"/>
                <a:gd name="connsiteX171" fmla="*/ 554883 w 2254491"/>
                <a:gd name="connsiteY171" fmla="*/ 856991 h 1183610"/>
                <a:gd name="connsiteX172" fmla="*/ 552694 w 2254491"/>
                <a:gd name="connsiteY172" fmla="*/ 855378 h 1183610"/>
                <a:gd name="connsiteX173" fmla="*/ 223411 w 2254491"/>
                <a:gd name="connsiteY173" fmla="*/ 492175 h 1183610"/>
                <a:gd name="connsiteX174" fmla="*/ 215946 w 2254491"/>
                <a:gd name="connsiteY174" fmla="*/ 471321 h 1183610"/>
                <a:gd name="connsiteX175" fmla="*/ 208255 w 2254491"/>
                <a:gd name="connsiteY175" fmla="*/ 471902 h 1183610"/>
                <a:gd name="connsiteX176" fmla="*/ 148903 w 2254491"/>
                <a:gd name="connsiteY176" fmla="*/ 449677 h 1183610"/>
                <a:gd name="connsiteX177" fmla="*/ 122618 w 2254491"/>
                <a:gd name="connsiteY177" fmla="*/ 419878 h 1183610"/>
                <a:gd name="connsiteX178" fmla="*/ 104638 w 2254491"/>
                <a:gd name="connsiteY178" fmla="*/ 430259 h 1183610"/>
                <a:gd name="connsiteX179" fmla="*/ 63799 w 2254491"/>
                <a:gd name="connsiteY179" fmla="*/ 419315 h 1183610"/>
                <a:gd name="connsiteX180" fmla="*/ 4010 w 2254491"/>
                <a:gd name="connsiteY180" fmla="*/ 315757 h 1183610"/>
                <a:gd name="connsiteX181" fmla="*/ 14952 w 2254491"/>
                <a:gd name="connsiteY181" fmla="*/ 274920 h 1183610"/>
                <a:gd name="connsiteX182" fmla="*/ 98403 w 2254491"/>
                <a:gd name="connsiteY182" fmla="*/ 226740 h 1183610"/>
                <a:gd name="connsiteX183" fmla="*/ 198946 w 2254491"/>
                <a:gd name="connsiteY183" fmla="*/ 168690 h 1183610"/>
                <a:gd name="connsiteX184" fmla="*/ 243731 w 2254491"/>
                <a:gd name="connsiteY184" fmla="*/ 142834 h 1183610"/>
                <a:gd name="connsiteX185" fmla="*/ 1174703 w 2254491"/>
                <a:gd name="connsiteY185" fmla="*/ 91525 h 1183610"/>
                <a:gd name="connsiteX186" fmla="*/ 1262787 w 2254491"/>
                <a:gd name="connsiteY186" fmla="*/ 195670 h 1183610"/>
                <a:gd name="connsiteX187" fmla="*/ 1246725 w 2254491"/>
                <a:gd name="connsiteY187" fmla="*/ 211732 h 1183610"/>
                <a:gd name="connsiteX188" fmla="*/ 1142580 w 2254491"/>
                <a:gd name="connsiteY188" fmla="*/ 123648 h 1183610"/>
                <a:gd name="connsiteX189" fmla="*/ 1174703 w 2254491"/>
                <a:gd name="connsiteY189" fmla="*/ 91525 h 1183610"/>
                <a:gd name="connsiteX190" fmla="*/ 2149014 w 2254491"/>
                <a:gd name="connsiteY190" fmla="*/ 91524 h 1183610"/>
                <a:gd name="connsiteX191" fmla="*/ 2181136 w 2254491"/>
                <a:gd name="connsiteY191" fmla="*/ 123647 h 1183610"/>
                <a:gd name="connsiteX192" fmla="*/ 2076991 w 2254491"/>
                <a:gd name="connsiteY192" fmla="*/ 211731 h 1183610"/>
                <a:gd name="connsiteX193" fmla="*/ 2060930 w 2254491"/>
                <a:gd name="connsiteY193" fmla="*/ 195669 h 1183610"/>
                <a:gd name="connsiteX194" fmla="*/ 2149014 w 2254491"/>
                <a:gd name="connsiteY194" fmla="*/ 91524 h 1183610"/>
                <a:gd name="connsiteX195" fmla="*/ 1254386 w 2254491"/>
                <a:gd name="connsiteY195" fmla="*/ 37856 h 1183610"/>
                <a:gd name="connsiteX196" fmla="*/ 1312515 w 2254491"/>
                <a:gd name="connsiteY196" fmla="*/ 161250 h 1183610"/>
                <a:gd name="connsiteX197" fmla="*/ 1292843 w 2254491"/>
                <a:gd name="connsiteY197" fmla="*/ 172607 h 1183610"/>
                <a:gd name="connsiteX198" fmla="*/ 1215045 w 2254491"/>
                <a:gd name="connsiteY198" fmla="*/ 60570 h 1183610"/>
                <a:gd name="connsiteX199" fmla="*/ 1254386 w 2254491"/>
                <a:gd name="connsiteY199" fmla="*/ 37856 h 1183610"/>
                <a:gd name="connsiteX200" fmla="*/ 2069330 w 2254491"/>
                <a:gd name="connsiteY200" fmla="*/ 37855 h 1183610"/>
                <a:gd name="connsiteX201" fmla="*/ 2108671 w 2254491"/>
                <a:gd name="connsiteY201" fmla="*/ 60570 h 1183610"/>
                <a:gd name="connsiteX202" fmla="*/ 2030874 w 2254491"/>
                <a:gd name="connsiteY202" fmla="*/ 172607 h 1183610"/>
                <a:gd name="connsiteX203" fmla="*/ 2011202 w 2254491"/>
                <a:gd name="connsiteY203" fmla="*/ 161249 h 1183610"/>
                <a:gd name="connsiteX204" fmla="*/ 2069330 w 2254491"/>
                <a:gd name="connsiteY204" fmla="*/ 37855 h 1183610"/>
                <a:gd name="connsiteX205" fmla="*/ 1491503 w 2254491"/>
                <a:gd name="connsiteY205" fmla="*/ 6639 h 1183610"/>
                <a:gd name="connsiteX206" fmla="*/ 1535383 w 2254491"/>
                <a:gd name="connsiteY206" fmla="*/ 18397 h 1183610"/>
                <a:gd name="connsiteX207" fmla="*/ 1489233 w 2254491"/>
                <a:gd name="connsiteY207" fmla="*/ 146752 h 1183610"/>
                <a:gd name="connsiteX208" fmla="*/ 1467292 w 2254491"/>
                <a:gd name="connsiteY208" fmla="*/ 140873 h 1183610"/>
                <a:gd name="connsiteX209" fmla="*/ 1491503 w 2254491"/>
                <a:gd name="connsiteY209" fmla="*/ 6639 h 1183610"/>
                <a:gd name="connsiteX210" fmla="*/ 1345246 w 2254491"/>
                <a:gd name="connsiteY210" fmla="*/ 6639 h 1183610"/>
                <a:gd name="connsiteX211" fmla="*/ 1369456 w 2254491"/>
                <a:gd name="connsiteY211" fmla="*/ 140873 h 1183610"/>
                <a:gd name="connsiteX212" fmla="*/ 1347515 w 2254491"/>
                <a:gd name="connsiteY212" fmla="*/ 146752 h 1183610"/>
                <a:gd name="connsiteX213" fmla="*/ 1301365 w 2254491"/>
                <a:gd name="connsiteY213" fmla="*/ 18397 h 1183610"/>
                <a:gd name="connsiteX214" fmla="*/ 1345246 w 2254491"/>
                <a:gd name="connsiteY214" fmla="*/ 6639 h 1183610"/>
                <a:gd name="connsiteX215" fmla="*/ 1978470 w 2254491"/>
                <a:gd name="connsiteY215" fmla="*/ 6639 h 1183610"/>
                <a:gd name="connsiteX216" fmla="*/ 2022352 w 2254491"/>
                <a:gd name="connsiteY216" fmla="*/ 18396 h 1183610"/>
                <a:gd name="connsiteX217" fmla="*/ 1976201 w 2254491"/>
                <a:gd name="connsiteY217" fmla="*/ 146751 h 1183610"/>
                <a:gd name="connsiteX218" fmla="*/ 1954260 w 2254491"/>
                <a:gd name="connsiteY218" fmla="*/ 140871 h 1183610"/>
                <a:gd name="connsiteX219" fmla="*/ 1978470 w 2254491"/>
                <a:gd name="connsiteY219" fmla="*/ 6639 h 1183610"/>
                <a:gd name="connsiteX220" fmla="*/ 1832214 w 2254491"/>
                <a:gd name="connsiteY220" fmla="*/ 6638 h 1183610"/>
                <a:gd name="connsiteX221" fmla="*/ 1856424 w 2254491"/>
                <a:gd name="connsiteY221" fmla="*/ 140872 h 1183610"/>
                <a:gd name="connsiteX222" fmla="*/ 1834484 w 2254491"/>
                <a:gd name="connsiteY222" fmla="*/ 146751 h 1183610"/>
                <a:gd name="connsiteX223" fmla="*/ 1788334 w 2254491"/>
                <a:gd name="connsiteY223" fmla="*/ 18396 h 1183610"/>
                <a:gd name="connsiteX224" fmla="*/ 1832214 w 2254491"/>
                <a:gd name="connsiteY224" fmla="*/ 6638 h 1183610"/>
                <a:gd name="connsiteX225" fmla="*/ 1395660 w 2254491"/>
                <a:gd name="connsiteY225" fmla="*/ 2 h 1183610"/>
                <a:gd name="connsiteX226" fmla="*/ 1441088 w 2254491"/>
                <a:gd name="connsiteY226" fmla="*/ 2 h 1183610"/>
                <a:gd name="connsiteX227" fmla="*/ 1429731 w 2254491"/>
                <a:gd name="connsiteY227" fmla="*/ 135928 h 1183610"/>
                <a:gd name="connsiteX228" fmla="*/ 1407016 w 2254491"/>
                <a:gd name="connsiteY228" fmla="*/ 135928 h 1183610"/>
                <a:gd name="connsiteX229" fmla="*/ 1395660 w 2254491"/>
                <a:gd name="connsiteY229" fmla="*/ 2 h 1183610"/>
                <a:gd name="connsiteX230" fmla="*/ 1928057 w 2254491"/>
                <a:gd name="connsiteY230" fmla="*/ 0 h 1183610"/>
                <a:gd name="connsiteX231" fmla="*/ 1916700 w 2254491"/>
                <a:gd name="connsiteY231" fmla="*/ 135927 h 1183610"/>
                <a:gd name="connsiteX232" fmla="*/ 1893985 w 2254491"/>
                <a:gd name="connsiteY232" fmla="*/ 135927 h 1183610"/>
                <a:gd name="connsiteX233" fmla="*/ 1882628 w 2254491"/>
                <a:gd name="connsiteY233" fmla="*/ 1 h 1183610"/>
                <a:gd name="connsiteX234" fmla="*/ 1928057 w 2254491"/>
                <a:gd name="connsiteY234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963119 h 1183610"/>
                <a:gd name="connsiteX161" fmla="*/ 1275968 w 2254491"/>
                <a:gd name="connsiteY161" fmla="*/ 878924 h 1183610"/>
                <a:gd name="connsiteX162" fmla="*/ 1077763 w 2254491"/>
                <a:gd name="connsiteY162" fmla="*/ 827563 h 1183610"/>
                <a:gd name="connsiteX163" fmla="*/ 1106899 w 2254491"/>
                <a:gd name="connsiteY163" fmla="*/ 876751 h 1183610"/>
                <a:gd name="connsiteX164" fmla="*/ 1088420 w 2254491"/>
                <a:gd name="connsiteY164" fmla="*/ 948927 h 1183610"/>
                <a:gd name="connsiteX165" fmla="*/ 1016245 w 2254491"/>
                <a:gd name="connsiteY165" fmla="*/ 930448 h 1183610"/>
                <a:gd name="connsiteX166" fmla="*/ 921161 w 2254491"/>
                <a:gd name="connsiteY166" fmla="*/ 769923 h 1183610"/>
                <a:gd name="connsiteX167" fmla="*/ 797862 w 2254491"/>
                <a:gd name="connsiteY167" fmla="*/ 804441 h 1183610"/>
                <a:gd name="connsiteX168" fmla="*/ 802499 w 2254491"/>
                <a:gd name="connsiteY168" fmla="*/ 835121 h 1183610"/>
                <a:gd name="connsiteX169" fmla="*/ 802498 w 2254491"/>
                <a:gd name="connsiteY169" fmla="*/ 1183609 h 1183610"/>
                <a:gd name="connsiteX170" fmla="*/ 554884 w 2254491"/>
                <a:gd name="connsiteY170" fmla="*/ 1183609 h 1183610"/>
                <a:gd name="connsiteX171" fmla="*/ 554883 w 2254491"/>
                <a:gd name="connsiteY171" fmla="*/ 856991 h 1183610"/>
                <a:gd name="connsiteX172" fmla="*/ 552694 w 2254491"/>
                <a:gd name="connsiteY172" fmla="*/ 855378 h 1183610"/>
                <a:gd name="connsiteX173" fmla="*/ 223411 w 2254491"/>
                <a:gd name="connsiteY173" fmla="*/ 492175 h 1183610"/>
                <a:gd name="connsiteX174" fmla="*/ 215946 w 2254491"/>
                <a:gd name="connsiteY174" fmla="*/ 471321 h 1183610"/>
                <a:gd name="connsiteX175" fmla="*/ 208255 w 2254491"/>
                <a:gd name="connsiteY175" fmla="*/ 471902 h 1183610"/>
                <a:gd name="connsiteX176" fmla="*/ 148903 w 2254491"/>
                <a:gd name="connsiteY176" fmla="*/ 449677 h 1183610"/>
                <a:gd name="connsiteX177" fmla="*/ 122618 w 2254491"/>
                <a:gd name="connsiteY177" fmla="*/ 419878 h 1183610"/>
                <a:gd name="connsiteX178" fmla="*/ 104638 w 2254491"/>
                <a:gd name="connsiteY178" fmla="*/ 430259 h 1183610"/>
                <a:gd name="connsiteX179" fmla="*/ 63799 w 2254491"/>
                <a:gd name="connsiteY179" fmla="*/ 419315 h 1183610"/>
                <a:gd name="connsiteX180" fmla="*/ 4010 w 2254491"/>
                <a:gd name="connsiteY180" fmla="*/ 315757 h 1183610"/>
                <a:gd name="connsiteX181" fmla="*/ 14952 w 2254491"/>
                <a:gd name="connsiteY181" fmla="*/ 274920 h 1183610"/>
                <a:gd name="connsiteX182" fmla="*/ 98403 w 2254491"/>
                <a:gd name="connsiteY182" fmla="*/ 226740 h 1183610"/>
                <a:gd name="connsiteX183" fmla="*/ 198946 w 2254491"/>
                <a:gd name="connsiteY183" fmla="*/ 168690 h 1183610"/>
                <a:gd name="connsiteX184" fmla="*/ 243731 w 2254491"/>
                <a:gd name="connsiteY184" fmla="*/ 142834 h 1183610"/>
                <a:gd name="connsiteX185" fmla="*/ 1174703 w 2254491"/>
                <a:gd name="connsiteY185" fmla="*/ 91525 h 1183610"/>
                <a:gd name="connsiteX186" fmla="*/ 1262787 w 2254491"/>
                <a:gd name="connsiteY186" fmla="*/ 195670 h 1183610"/>
                <a:gd name="connsiteX187" fmla="*/ 1246725 w 2254491"/>
                <a:gd name="connsiteY187" fmla="*/ 211732 h 1183610"/>
                <a:gd name="connsiteX188" fmla="*/ 1142580 w 2254491"/>
                <a:gd name="connsiteY188" fmla="*/ 123648 h 1183610"/>
                <a:gd name="connsiteX189" fmla="*/ 1174703 w 2254491"/>
                <a:gd name="connsiteY189" fmla="*/ 91525 h 1183610"/>
                <a:gd name="connsiteX190" fmla="*/ 2149014 w 2254491"/>
                <a:gd name="connsiteY190" fmla="*/ 91524 h 1183610"/>
                <a:gd name="connsiteX191" fmla="*/ 2181136 w 2254491"/>
                <a:gd name="connsiteY191" fmla="*/ 123647 h 1183610"/>
                <a:gd name="connsiteX192" fmla="*/ 2076991 w 2254491"/>
                <a:gd name="connsiteY192" fmla="*/ 211731 h 1183610"/>
                <a:gd name="connsiteX193" fmla="*/ 2060930 w 2254491"/>
                <a:gd name="connsiteY193" fmla="*/ 195669 h 1183610"/>
                <a:gd name="connsiteX194" fmla="*/ 2149014 w 2254491"/>
                <a:gd name="connsiteY194" fmla="*/ 91524 h 1183610"/>
                <a:gd name="connsiteX195" fmla="*/ 1254386 w 2254491"/>
                <a:gd name="connsiteY195" fmla="*/ 37856 h 1183610"/>
                <a:gd name="connsiteX196" fmla="*/ 1312515 w 2254491"/>
                <a:gd name="connsiteY196" fmla="*/ 161250 h 1183610"/>
                <a:gd name="connsiteX197" fmla="*/ 1292843 w 2254491"/>
                <a:gd name="connsiteY197" fmla="*/ 172607 h 1183610"/>
                <a:gd name="connsiteX198" fmla="*/ 1215045 w 2254491"/>
                <a:gd name="connsiteY198" fmla="*/ 60570 h 1183610"/>
                <a:gd name="connsiteX199" fmla="*/ 1254386 w 2254491"/>
                <a:gd name="connsiteY199" fmla="*/ 37856 h 1183610"/>
                <a:gd name="connsiteX200" fmla="*/ 2069330 w 2254491"/>
                <a:gd name="connsiteY200" fmla="*/ 37855 h 1183610"/>
                <a:gd name="connsiteX201" fmla="*/ 2108671 w 2254491"/>
                <a:gd name="connsiteY201" fmla="*/ 60570 h 1183610"/>
                <a:gd name="connsiteX202" fmla="*/ 2030874 w 2254491"/>
                <a:gd name="connsiteY202" fmla="*/ 172607 h 1183610"/>
                <a:gd name="connsiteX203" fmla="*/ 2011202 w 2254491"/>
                <a:gd name="connsiteY203" fmla="*/ 161249 h 1183610"/>
                <a:gd name="connsiteX204" fmla="*/ 2069330 w 2254491"/>
                <a:gd name="connsiteY204" fmla="*/ 37855 h 1183610"/>
                <a:gd name="connsiteX205" fmla="*/ 1491503 w 2254491"/>
                <a:gd name="connsiteY205" fmla="*/ 6639 h 1183610"/>
                <a:gd name="connsiteX206" fmla="*/ 1535383 w 2254491"/>
                <a:gd name="connsiteY206" fmla="*/ 18397 h 1183610"/>
                <a:gd name="connsiteX207" fmla="*/ 1489233 w 2254491"/>
                <a:gd name="connsiteY207" fmla="*/ 146752 h 1183610"/>
                <a:gd name="connsiteX208" fmla="*/ 1467292 w 2254491"/>
                <a:gd name="connsiteY208" fmla="*/ 140873 h 1183610"/>
                <a:gd name="connsiteX209" fmla="*/ 1491503 w 2254491"/>
                <a:gd name="connsiteY209" fmla="*/ 6639 h 1183610"/>
                <a:gd name="connsiteX210" fmla="*/ 1345246 w 2254491"/>
                <a:gd name="connsiteY210" fmla="*/ 6639 h 1183610"/>
                <a:gd name="connsiteX211" fmla="*/ 1369456 w 2254491"/>
                <a:gd name="connsiteY211" fmla="*/ 140873 h 1183610"/>
                <a:gd name="connsiteX212" fmla="*/ 1347515 w 2254491"/>
                <a:gd name="connsiteY212" fmla="*/ 146752 h 1183610"/>
                <a:gd name="connsiteX213" fmla="*/ 1301365 w 2254491"/>
                <a:gd name="connsiteY213" fmla="*/ 18397 h 1183610"/>
                <a:gd name="connsiteX214" fmla="*/ 1345246 w 2254491"/>
                <a:gd name="connsiteY214" fmla="*/ 6639 h 1183610"/>
                <a:gd name="connsiteX215" fmla="*/ 1978470 w 2254491"/>
                <a:gd name="connsiteY215" fmla="*/ 6639 h 1183610"/>
                <a:gd name="connsiteX216" fmla="*/ 2022352 w 2254491"/>
                <a:gd name="connsiteY216" fmla="*/ 18396 h 1183610"/>
                <a:gd name="connsiteX217" fmla="*/ 1976201 w 2254491"/>
                <a:gd name="connsiteY217" fmla="*/ 146751 h 1183610"/>
                <a:gd name="connsiteX218" fmla="*/ 1954260 w 2254491"/>
                <a:gd name="connsiteY218" fmla="*/ 140871 h 1183610"/>
                <a:gd name="connsiteX219" fmla="*/ 1978470 w 2254491"/>
                <a:gd name="connsiteY219" fmla="*/ 6639 h 1183610"/>
                <a:gd name="connsiteX220" fmla="*/ 1832214 w 2254491"/>
                <a:gd name="connsiteY220" fmla="*/ 6638 h 1183610"/>
                <a:gd name="connsiteX221" fmla="*/ 1856424 w 2254491"/>
                <a:gd name="connsiteY221" fmla="*/ 140872 h 1183610"/>
                <a:gd name="connsiteX222" fmla="*/ 1834484 w 2254491"/>
                <a:gd name="connsiteY222" fmla="*/ 146751 h 1183610"/>
                <a:gd name="connsiteX223" fmla="*/ 1788334 w 2254491"/>
                <a:gd name="connsiteY223" fmla="*/ 18396 h 1183610"/>
                <a:gd name="connsiteX224" fmla="*/ 1832214 w 2254491"/>
                <a:gd name="connsiteY224" fmla="*/ 6638 h 1183610"/>
                <a:gd name="connsiteX225" fmla="*/ 1395660 w 2254491"/>
                <a:gd name="connsiteY225" fmla="*/ 2 h 1183610"/>
                <a:gd name="connsiteX226" fmla="*/ 1441088 w 2254491"/>
                <a:gd name="connsiteY226" fmla="*/ 2 h 1183610"/>
                <a:gd name="connsiteX227" fmla="*/ 1429731 w 2254491"/>
                <a:gd name="connsiteY227" fmla="*/ 135928 h 1183610"/>
                <a:gd name="connsiteX228" fmla="*/ 1407016 w 2254491"/>
                <a:gd name="connsiteY228" fmla="*/ 135928 h 1183610"/>
                <a:gd name="connsiteX229" fmla="*/ 1395660 w 2254491"/>
                <a:gd name="connsiteY229" fmla="*/ 2 h 1183610"/>
                <a:gd name="connsiteX230" fmla="*/ 1928057 w 2254491"/>
                <a:gd name="connsiteY230" fmla="*/ 0 h 1183610"/>
                <a:gd name="connsiteX231" fmla="*/ 1916700 w 2254491"/>
                <a:gd name="connsiteY231" fmla="*/ 135927 h 1183610"/>
                <a:gd name="connsiteX232" fmla="*/ 1893985 w 2254491"/>
                <a:gd name="connsiteY232" fmla="*/ 135927 h 1183610"/>
                <a:gd name="connsiteX233" fmla="*/ 1882628 w 2254491"/>
                <a:gd name="connsiteY233" fmla="*/ 1 h 1183610"/>
                <a:gd name="connsiteX234" fmla="*/ 1928057 w 2254491"/>
                <a:gd name="connsiteY234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963119 h 1183610"/>
                <a:gd name="connsiteX161" fmla="*/ 1275968 w 2254491"/>
                <a:gd name="connsiteY161" fmla="*/ 878924 h 1183610"/>
                <a:gd name="connsiteX162" fmla="*/ 1077763 w 2254491"/>
                <a:gd name="connsiteY162" fmla="*/ 827563 h 1183610"/>
                <a:gd name="connsiteX163" fmla="*/ 1106899 w 2254491"/>
                <a:gd name="connsiteY163" fmla="*/ 876751 h 1183610"/>
                <a:gd name="connsiteX164" fmla="*/ 1088420 w 2254491"/>
                <a:gd name="connsiteY164" fmla="*/ 948927 h 1183610"/>
                <a:gd name="connsiteX165" fmla="*/ 1016245 w 2254491"/>
                <a:gd name="connsiteY165" fmla="*/ 930448 h 1183610"/>
                <a:gd name="connsiteX166" fmla="*/ 921161 w 2254491"/>
                <a:gd name="connsiteY166" fmla="*/ 769923 h 1183610"/>
                <a:gd name="connsiteX167" fmla="*/ 797862 w 2254491"/>
                <a:gd name="connsiteY167" fmla="*/ 804441 h 1183610"/>
                <a:gd name="connsiteX168" fmla="*/ 802499 w 2254491"/>
                <a:gd name="connsiteY168" fmla="*/ 835121 h 1183610"/>
                <a:gd name="connsiteX169" fmla="*/ 802498 w 2254491"/>
                <a:gd name="connsiteY169" fmla="*/ 1183609 h 1183610"/>
                <a:gd name="connsiteX170" fmla="*/ 554884 w 2254491"/>
                <a:gd name="connsiteY170" fmla="*/ 1183609 h 1183610"/>
                <a:gd name="connsiteX171" fmla="*/ 554883 w 2254491"/>
                <a:gd name="connsiteY171" fmla="*/ 856991 h 1183610"/>
                <a:gd name="connsiteX172" fmla="*/ 552694 w 2254491"/>
                <a:gd name="connsiteY172" fmla="*/ 855378 h 1183610"/>
                <a:gd name="connsiteX173" fmla="*/ 223411 w 2254491"/>
                <a:gd name="connsiteY173" fmla="*/ 492175 h 1183610"/>
                <a:gd name="connsiteX174" fmla="*/ 215946 w 2254491"/>
                <a:gd name="connsiteY174" fmla="*/ 471321 h 1183610"/>
                <a:gd name="connsiteX175" fmla="*/ 208255 w 2254491"/>
                <a:gd name="connsiteY175" fmla="*/ 471902 h 1183610"/>
                <a:gd name="connsiteX176" fmla="*/ 148903 w 2254491"/>
                <a:gd name="connsiteY176" fmla="*/ 449677 h 1183610"/>
                <a:gd name="connsiteX177" fmla="*/ 122618 w 2254491"/>
                <a:gd name="connsiteY177" fmla="*/ 419878 h 1183610"/>
                <a:gd name="connsiteX178" fmla="*/ 104638 w 2254491"/>
                <a:gd name="connsiteY178" fmla="*/ 430259 h 1183610"/>
                <a:gd name="connsiteX179" fmla="*/ 63799 w 2254491"/>
                <a:gd name="connsiteY179" fmla="*/ 419315 h 1183610"/>
                <a:gd name="connsiteX180" fmla="*/ 4010 w 2254491"/>
                <a:gd name="connsiteY180" fmla="*/ 315757 h 1183610"/>
                <a:gd name="connsiteX181" fmla="*/ 14952 w 2254491"/>
                <a:gd name="connsiteY181" fmla="*/ 274920 h 1183610"/>
                <a:gd name="connsiteX182" fmla="*/ 98403 w 2254491"/>
                <a:gd name="connsiteY182" fmla="*/ 226740 h 1183610"/>
                <a:gd name="connsiteX183" fmla="*/ 198946 w 2254491"/>
                <a:gd name="connsiteY183" fmla="*/ 168690 h 1183610"/>
                <a:gd name="connsiteX184" fmla="*/ 243731 w 2254491"/>
                <a:gd name="connsiteY184" fmla="*/ 142834 h 1183610"/>
                <a:gd name="connsiteX185" fmla="*/ 1174703 w 2254491"/>
                <a:gd name="connsiteY185" fmla="*/ 91525 h 1183610"/>
                <a:gd name="connsiteX186" fmla="*/ 1262787 w 2254491"/>
                <a:gd name="connsiteY186" fmla="*/ 195670 h 1183610"/>
                <a:gd name="connsiteX187" fmla="*/ 1246725 w 2254491"/>
                <a:gd name="connsiteY187" fmla="*/ 211732 h 1183610"/>
                <a:gd name="connsiteX188" fmla="*/ 1142580 w 2254491"/>
                <a:gd name="connsiteY188" fmla="*/ 123648 h 1183610"/>
                <a:gd name="connsiteX189" fmla="*/ 1174703 w 2254491"/>
                <a:gd name="connsiteY189" fmla="*/ 91525 h 1183610"/>
                <a:gd name="connsiteX190" fmla="*/ 2149014 w 2254491"/>
                <a:gd name="connsiteY190" fmla="*/ 91524 h 1183610"/>
                <a:gd name="connsiteX191" fmla="*/ 2181136 w 2254491"/>
                <a:gd name="connsiteY191" fmla="*/ 123647 h 1183610"/>
                <a:gd name="connsiteX192" fmla="*/ 2076991 w 2254491"/>
                <a:gd name="connsiteY192" fmla="*/ 211731 h 1183610"/>
                <a:gd name="connsiteX193" fmla="*/ 2060930 w 2254491"/>
                <a:gd name="connsiteY193" fmla="*/ 195669 h 1183610"/>
                <a:gd name="connsiteX194" fmla="*/ 2149014 w 2254491"/>
                <a:gd name="connsiteY194" fmla="*/ 91524 h 1183610"/>
                <a:gd name="connsiteX195" fmla="*/ 1254386 w 2254491"/>
                <a:gd name="connsiteY195" fmla="*/ 37856 h 1183610"/>
                <a:gd name="connsiteX196" fmla="*/ 1312515 w 2254491"/>
                <a:gd name="connsiteY196" fmla="*/ 161250 h 1183610"/>
                <a:gd name="connsiteX197" fmla="*/ 1292843 w 2254491"/>
                <a:gd name="connsiteY197" fmla="*/ 172607 h 1183610"/>
                <a:gd name="connsiteX198" fmla="*/ 1215045 w 2254491"/>
                <a:gd name="connsiteY198" fmla="*/ 60570 h 1183610"/>
                <a:gd name="connsiteX199" fmla="*/ 1254386 w 2254491"/>
                <a:gd name="connsiteY199" fmla="*/ 37856 h 1183610"/>
                <a:gd name="connsiteX200" fmla="*/ 2069330 w 2254491"/>
                <a:gd name="connsiteY200" fmla="*/ 37855 h 1183610"/>
                <a:gd name="connsiteX201" fmla="*/ 2108671 w 2254491"/>
                <a:gd name="connsiteY201" fmla="*/ 60570 h 1183610"/>
                <a:gd name="connsiteX202" fmla="*/ 2030874 w 2254491"/>
                <a:gd name="connsiteY202" fmla="*/ 172607 h 1183610"/>
                <a:gd name="connsiteX203" fmla="*/ 2011202 w 2254491"/>
                <a:gd name="connsiteY203" fmla="*/ 161249 h 1183610"/>
                <a:gd name="connsiteX204" fmla="*/ 2069330 w 2254491"/>
                <a:gd name="connsiteY204" fmla="*/ 37855 h 1183610"/>
                <a:gd name="connsiteX205" fmla="*/ 1491503 w 2254491"/>
                <a:gd name="connsiteY205" fmla="*/ 6639 h 1183610"/>
                <a:gd name="connsiteX206" fmla="*/ 1535383 w 2254491"/>
                <a:gd name="connsiteY206" fmla="*/ 18397 h 1183610"/>
                <a:gd name="connsiteX207" fmla="*/ 1489233 w 2254491"/>
                <a:gd name="connsiteY207" fmla="*/ 146752 h 1183610"/>
                <a:gd name="connsiteX208" fmla="*/ 1467292 w 2254491"/>
                <a:gd name="connsiteY208" fmla="*/ 140873 h 1183610"/>
                <a:gd name="connsiteX209" fmla="*/ 1491503 w 2254491"/>
                <a:gd name="connsiteY209" fmla="*/ 6639 h 1183610"/>
                <a:gd name="connsiteX210" fmla="*/ 1345246 w 2254491"/>
                <a:gd name="connsiteY210" fmla="*/ 6639 h 1183610"/>
                <a:gd name="connsiteX211" fmla="*/ 1369456 w 2254491"/>
                <a:gd name="connsiteY211" fmla="*/ 140873 h 1183610"/>
                <a:gd name="connsiteX212" fmla="*/ 1347515 w 2254491"/>
                <a:gd name="connsiteY212" fmla="*/ 146752 h 1183610"/>
                <a:gd name="connsiteX213" fmla="*/ 1301365 w 2254491"/>
                <a:gd name="connsiteY213" fmla="*/ 18397 h 1183610"/>
                <a:gd name="connsiteX214" fmla="*/ 1345246 w 2254491"/>
                <a:gd name="connsiteY214" fmla="*/ 6639 h 1183610"/>
                <a:gd name="connsiteX215" fmla="*/ 1978470 w 2254491"/>
                <a:gd name="connsiteY215" fmla="*/ 6639 h 1183610"/>
                <a:gd name="connsiteX216" fmla="*/ 2022352 w 2254491"/>
                <a:gd name="connsiteY216" fmla="*/ 18396 h 1183610"/>
                <a:gd name="connsiteX217" fmla="*/ 1976201 w 2254491"/>
                <a:gd name="connsiteY217" fmla="*/ 146751 h 1183610"/>
                <a:gd name="connsiteX218" fmla="*/ 1954260 w 2254491"/>
                <a:gd name="connsiteY218" fmla="*/ 140871 h 1183610"/>
                <a:gd name="connsiteX219" fmla="*/ 1978470 w 2254491"/>
                <a:gd name="connsiteY219" fmla="*/ 6639 h 1183610"/>
                <a:gd name="connsiteX220" fmla="*/ 1832214 w 2254491"/>
                <a:gd name="connsiteY220" fmla="*/ 6638 h 1183610"/>
                <a:gd name="connsiteX221" fmla="*/ 1856424 w 2254491"/>
                <a:gd name="connsiteY221" fmla="*/ 140872 h 1183610"/>
                <a:gd name="connsiteX222" fmla="*/ 1834484 w 2254491"/>
                <a:gd name="connsiteY222" fmla="*/ 146751 h 1183610"/>
                <a:gd name="connsiteX223" fmla="*/ 1788334 w 2254491"/>
                <a:gd name="connsiteY223" fmla="*/ 18396 h 1183610"/>
                <a:gd name="connsiteX224" fmla="*/ 1832214 w 2254491"/>
                <a:gd name="connsiteY224" fmla="*/ 6638 h 1183610"/>
                <a:gd name="connsiteX225" fmla="*/ 1395660 w 2254491"/>
                <a:gd name="connsiteY225" fmla="*/ 2 h 1183610"/>
                <a:gd name="connsiteX226" fmla="*/ 1441088 w 2254491"/>
                <a:gd name="connsiteY226" fmla="*/ 2 h 1183610"/>
                <a:gd name="connsiteX227" fmla="*/ 1429731 w 2254491"/>
                <a:gd name="connsiteY227" fmla="*/ 135928 h 1183610"/>
                <a:gd name="connsiteX228" fmla="*/ 1407016 w 2254491"/>
                <a:gd name="connsiteY228" fmla="*/ 135928 h 1183610"/>
                <a:gd name="connsiteX229" fmla="*/ 1395660 w 2254491"/>
                <a:gd name="connsiteY229" fmla="*/ 2 h 1183610"/>
                <a:gd name="connsiteX230" fmla="*/ 1928057 w 2254491"/>
                <a:gd name="connsiteY230" fmla="*/ 0 h 1183610"/>
                <a:gd name="connsiteX231" fmla="*/ 1916700 w 2254491"/>
                <a:gd name="connsiteY231" fmla="*/ 135927 h 1183610"/>
                <a:gd name="connsiteX232" fmla="*/ 1893985 w 2254491"/>
                <a:gd name="connsiteY232" fmla="*/ 135927 h 1183610"/>
                <a:gd name="connsiteX233" fmla="*/ 1882628 w 2254491"/>
                <a:gd name="connsiteY233" fmla="*/ 1 h 1183610"/>
                <a:gd name="connsiteX234" fmla="*/ 1928057 w 2254491"/>
                <a:gd name="connsiteY234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963119 h 1183610"/>
                <a:gd name="connsiteX161" fmla="*/ 1275968 w 2254491"/>
                <a:gd name="connsiteY161" fmla="*/ 878924 h 1183610"/>
                <a:gd name="connsiteX162" fmla="*/ 1077763 w 2254491"/>
                <a:gd name="connsiteY162" fmla="*/ 827563 h 1183610"/>
                <a:gd name="connsiteX163" fmla="*/ 1106899 w 2254491"/>
                <a:gd name="connsiteY163" fmla="*/ 876751 h 1183610"/>
                <a:gd name="connsiteX164" fmla="*/ 1088420 w 2254491"/>
                <a:gd name="connsiteY164" fmla="*/ 948927 h 1183610"/>
                <a:gd name="connsiteX165" fmla="*/ 1016245 w 2254491"/>
                <a:gd name="connsiteY165" fmla="*/ 930448 h 1183610"/>
                <a:gd name="connsiteX166" fmla="*/ 921161 w 2254491"/>
                <a:gd name="connsiteY166" fmla="*/ 769923 h 1183610"/>
                <a:gd name="connsiteX167" fmla="*/ 797862 w 2254491"/>
                <a:gd name="connsiteY167" fmla="*/ 804441 h 1183610"/>
                <a:gd name="connsiteX168" fmla="*/ 802499 w 2254491"/>
                <a:gd name="connsiteY168" fmla="*/ 835121 h 1183610"/>
                <a:gd name="connsiteX169" fmla="*/ 802498 w 2254491"/>
                <a:gd name="connsiteY169" fmla="*/ 1183609 h 1183610"/>
                <a:gd name="connsiteX170" fmla="*/ 554884 w 2254491"/>
                <a:gd name="connsiteY170" fmla="*/ 1183609 h 1183610"/>
                <a:gd name="connsiteX171" fmla="*/ 554883 w 2254491"/>
                <a:gd name="connsiteY171" fmla="*/ 856991 h 1183610"/>
                <a:gd name="connsiteX172" fmla="*/ 223411 w 2254491"/>
                <a:gd name="connsiteY172" fmla="*/ 492175 h 1183610"/>
                <a:gd name="connsiteX173" fmla="*/ 215946 w 2254491"/>
                <a:gd name="connsiteY173" fmla="*/ 471321 h 1183610"/>
                <a:gd name="connsiteX174" fmla="*/ 208255 w 2254491"/>
                <a:gd name="connsiteY174" fmla="*/ 471902 h 1183610"/>
                <a:gd name="connsiteX175" fmla="*/ 148903 w 2254491"/>
                <a:gd name="connsiteY175" fmla="*/ 449677 h 1183610"/>
                <a:gd name="connsiteX176" fmla="*/ 122618 w 2254491"/>
                <a:gd name="connsiteY176" fmla="*/ 419878 h 1183610"/>
                <a:gd name="connsiteX177" fmla="*/ 104638 w 2254491"/>
                <a:gd name="connsiteY177" fmla="*/ 430259 h 1183610"/>
                <a:gd name="connsiteX178" fmla="*/ 63799 w 2254491"/>
                <a:gd name="connsiteY178" fmla="*/ 419315 h 1183610"/>
                <a:gd name="connsiteX179" fmla="*/ 4010 w 2254491"/>
                <a:gd name="connsiteY179" fmla="*/ 315757 h 1183610"/>
                <a:gd name="connsiteX180" fmla="*/ 14952 w 2254491"/>
                <a:gd name="connsiteY180" fmla="*/ 274920 h 1183610"/>
                <a:gd name="connsiteX181" fmla="*/ 98403 w 2254491"/>
                <a:gd name="connsiteY181" fmla="*/ 226740 h 1183610"/>
                <a:gd name="connsiteX182" fmla="*/ 198946 w 2254491"/>
                <a:gd name="connsiteY182" fmla="*/ 168690 h 1183610"/>
                <a:gd name="connsiteX183" fmla="*/ 243731 w 2254491"/>
                <a:gd name="connsiteY183" fmla="*/ 142834 h 1183610"/>
                <a:gd name="connsiteX184" fmla="*/ 1174703 w 2254491"/>
                <a:gd name="connsiteY184" fmla="*/ 91525 h 1183610"/>
                <a:gd name="connsiteX185" fmla="*/ 1262787 w 2254491"/>
                <a:gd name="connsiteY185" fmla="*/ 195670 h 1183610"/>
                <a:gd name="connsiteX186" fmla="*/ 1246725 w 2254491"/>
                <a:gd name="connsiteY186" fmla="*/ 211732 h 1183610"/>
                <a:gd name="connsiteX187" fmla="*/ 1142580 w 2254491"/>
                <a:gd name="connsiteY187" fmla="*/ 123648 h 1183610"/>
                <a:gd name="connsiteX188" fmla="*/ 1174703 w 2254491"/>
                <a:gd name="connsiteY188" fmla="*/ 91525 h 1183610"/>
                <a:gd name="connsiteX189" fmla="*/ 2149014 w 2254491"/>
                <a:gd name="connsiteY189" fmla="*/ 91524 h 1183610"/>
                <a:gd name="connsiteX190" fmla="*/ 2181136 w 2254491"/>
                <a:gd name="connsiteY190" fmla="*/ 123647 h 1183610"/>
                <a:gd name="connsiteX191" fmla="*/ 2076991 w 2254491"/>
                <a:gd name="connsiteY191" fmla="*/ 211731 h 1183610"/>
                <a:gd name="connsiteX192" fmla="*/ 2060930 w 2254491"/>
                <a:gd name="connsiteY192" fmla="*/ 195669 h 1183610"/>
                <a:gd name="connsiteX193" fmla="*/ 2149014 w 2254491"/>
                <a:gd name="connsiteY193" fmla="*/ 91524 h 1183610"/>
                <a:gd name="connsiteX194" fmla="*/ 1254386 w 2254491"/>
                <a:gd name="connsiteY194" fmla="*/ 37856 h 1183610"/>
                <a:gd name="connsiteX195" fmla="*/ 1312515 w 2254491"/>
                <a:gd name="connsiteY195" fmla="*/ 161250 h 1183610"/>
                <a:gd name="connsiteX196" fmla="*/ 1292843 w 2254491"/>
                <a:gd name="connsiteY196" fmla="*/ 172607 h 1183610"/>
                <a:gd name="connsiteX197" fmla="*/ 1215045 w 2254491"/>
                <a:gd name="connsiteY197" fmla="*/ 60570 h 1183610"/>
                <a:gd name="connsiteX198" fmla="*/ 1254386 w 2254491"/>
                <a:gd name="connsiteY198" fmla="*/ 37856 h 1183610"/>
                <a:gd name="connsiteX199" fmla="*/ 2069330 w 2254491"/>
                <a:gd name="connsiteY199" fmla="*/ 37855 h 1183610"/>
                <a:gd name="connsiteX200" fmla="*/ 2108671 w 2254491"/>
                <a:gd name="connsiteY200" fmla="*/ 60570 h 1183610"/>
                <a:gd name="connsiteX201" fmla="*/ 2030874 w 2254491"/>
                <a:gd name="connsiteY201" fmla="*/ 172607 h 1183610"/>
                <a:gd name="connsiteX202" fmla="*/ 2011202 w 2254491"/>
                <a:gd name="connsiteY202" fmla="*/ 161249 h 1183610"/>
                <a:gd name="connsiteX203" fmla="*/ 2069330 w 2254491"/>
                <a:gd name="connsiteY203" fmla="*/ 37855 h 1183610"/>
                <a:gd name="connsiteX204" fmla="*/ 1491503 w 2254491"/>
                <a:gd name="connsiteY204" fmla="*/ 6639 h 1183610"/>
                <a:gd name="connsiteX205" fmla="*/ 1535383 w 2254491"/>
                <a:gd name="connsiteY205" fmla="*/ 18397 h 1183610"/>
                <a:gd name="connsiteX206" fmla="*/ 1489233 w 2254491"/>
                <a:gd name="connsiteY206" fmla="*/ 146752 h 1183610"/>
                <a:gd name="connsiteX207" fmla="*/ 1467292 w 2254491"/>
                <a:gd name="connsiteY207" fmla="*/ 140873 h 1183610"/>
                <a:gd name="connsiteX208" fmla="*/ 1491503 w 2254491"/>
                <a:gd name="connsiteY208" fmla="*/ 6639 h 1183610"/>
                <a:gd name="connsiteX209" fmla="*/ 1345246 w 2254491"/>
                <a:gd name="connsiteY209" fmla="*/ 6639 h 1183610"/>
                <a:gd name="connsiteX210" fmla="*/ 1369456 w 2254491"/>
                <a:gd name="connsiteY210" fmla="*/ 140873 h 1183610"/>
                <a:gd name="connsiteX211" fmla="*/ 1347515 w 2254491"/>
                <a:gd name="connsiteY211" fmla="*/ 146752 h 1183610"/>
                <a:gd name="connsiteX212" fmla="*/ 1301365 w 2254491"/>
                <a:gd name="connsiteY212" fmla="*/ 18397 h 1183610"/>
                <a:gd name="connsiteX213" fmla="*/ 1345246 w 2254491"/>
                <a:gd name="connsiteY213" fmla="*/ 6639 h 1183610"/>
                <a:gd name="connsiteX214" fmla="*/ 1978470 w 2254491"/>
                <a:gd name="connsiteY214" fmla="*/ 6639 h 1183610"/>
                <a:gd name="connsiteX215" fmla="*/ 2022352 w 2254491"/>
                <a:gd name="connsiteY215" fmla="*/ 18396 h 1183610"/>
                <a:gd name="connsiteX216" fmla="*/ 1976201 w 2254491"/>
                <a:gd name="connsiteY216" fmla="*/ 146751 h 1183610"/>
                <a:gd name="connsiteX217" fmla="*/ 1954260 w 2254491"/>
                <a:gd name="connsiteY217" fmla="*/ 140871 h 1183610"/>
                <a:gd name="connsiteX218" fmla="*/ 1978470 w 2254491"/>
                <a:gd name="connsiteY218" fmla="*/ 6639 h 1183610"/>
                <a:gd name="connsiteX219" fmla="*/ 1832214 w 2254491"/>
                <a:gd name="connsiteY219" fmla="*/ 6638 h 1183610"/>
                <a:gd name="connsiteX220" fmla="*/ 1856424 w 2254491"/>
                <a:gd name="connsiteY220" fmla="*/ 140872 h 1183610"/>
                <a:gd name="connsiteX221" fmla="*/ 1834484 w 2254491"/>
                <a:gd name="connsiteY221" fmla="*/ 146751 h 1183610"/>
                <a:gd name="connsiteX222" fmla="*/ 1788334 w 2254491"/>
                <a:gd name="connsiteY222" fmla="*/ 18396 h 1183610"/>
                <a:gd name="connsiteX223" fmla="*/ 1832214 w 2254491"/>
                <a:gd name="connsiteY223" fmla="*/ 6638 h 1183610"/>
                <a:gd name="connsiteX224" fmla="*/ 1395660 w 2254491"/>
                <a:gd name="connsiteY224" fmla="*/ 2 h 1183610"/>
                <a:gd name="connsiteX225" fmla="*/ 1441088 w 2254491"/>
                <a:gd name="connsiteY225" fmla="*/ 2 h 1183610"/>
                <a:gd name="connsiteX226" fmla="*/ 1429731 w 2254491"/>
                <a:gd name="connsiteY226" fmla="*/ 135928 h 1183610"/>
                <a:gd name="connsiteX227" fmla="*/ 1407016 w 2254491"/>
                <a:gd name="connsiteY227" fmla="*/ 135928 h 1183610"/>
                <a:gd name="connsiteX228" fmla="*/ 1395660 w 2254491"/>
                <a:gd name="connsiteY228" fmla="*/ 2 h 1183610"/>
                <a:gd name="connsiteX229" fmla="*/ 1928057 w 2254491"/>
                <a:gd name="connsiteY229" fmla="*/ 0 h 1183610"/>
                <a:gd name="connsiteX230" fmla="*/ 1916700 w 2254491"/>
                <a:gd name="connsiteY230" fmla="*/ 135927 h 1183610"/>
                <a:gd name="connsiteX231" fmla="*/ 1893985 w 2254491"/>
                <a:gd name="connsiteY231" fmla="*/ 135927 h 1183610"/>
                <a:gd name="connsiteX232" fmla="*/ 1882628 w 2254491"/>
                <a:gd name="connsiteY232" fmla="*/ 1 h 1183610"/>
                <a:gd name="connsiteX233" fmla="*/ 1928057 w 2254491"/>
                <a:gd name="connsiteY233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8515 w 2254491"/>
                <a:gd name="connsiteY159" fmla="*/ 975729 h 1183610"/>
                <a:gd name="connsiteX160" fmla="*/ 1275968 w 2254491"/>
                <a:gd name="connsiteY160" fmla="*/ 878924 h 1183610"/>
                <a:gd name="connsiteX161" fmla="*/ 1077763 w 2254491"/>
                <a:gd name="connsiteY161" fmla="*/ 827563 h 1183610"/>
                <a:gd name="connsiteX162" fmla="*/ 1106899 w 2254491"/>
                <a:gd name="connsiteY162" fmla="*/ 876751 h 1183610"/>
                <a:gd name="connsiteX163" fmla="*/ 1088420 w 2254491"/>
                <a:gd name="connsiteY163" fmla="*/ 948927 h 1183610"/>
                <a:gd name="connsiteX164" fmla="*/ 1016245 w 2254491"/>
                <a:gd name="connsiteY164" fmla="*/ 930448 h 1183610"/>
                <a:gd name="connsiteX165" fmla="*/ 921161 w 2254491"/>
                <a:gd name="connsiteY165" fmla="*/ 769923 h 1183610"/>
                <a:gd name="connsiteX166" fmla="*/ 797862 w 2254491"/>
                <a:gd name="connsiteY166" fmla="*/ 804441 h 1183610"/>
                <a:gd name="connsiteX167" fmla="*/ 802499 w 2254491"/>
                <a:gd name="connsiteY167" fmla="*/ 835121 h 1183610"/>
                <a:gd name="connsiteX168" fmla="*/ 802498 w 2254491"/>
                <a:gd name="connsiteY168" fmla="*/ 1183609 h 1183610"/>
                <a:gd name="connsiteX169" fmla="*/ 554884 w 2254491"/>
                <a:gd name="connsiteY169" fmla="*/ 1183609 h 1183610"/>
                <a:gd name="connsiteX170" fmla="*/ 554883 w 2254491"/>
                <a:gd name="connsiteY170" fmla="*/ 856991 h 1183610"/>
                <a:gd name="connsiteX171" fmla="*/ 223411 w 2254491"/>
                <a:gd name="connsiteY171" fmla="*/ 492175 h 1183610"/>
                <a:gd name="connsiteX172" fmla="*/ 215946 w 2254491"/>
                <a:gd name="connsiteY172" fmla="*/ 471321 h 1183610"/>
                <a:gd name="connsiteX173" fmla="*/ 208255 w 2254491"/>
                <a:gd name="connsiteY173" fmla="*/ 471902 h 1183610"/>
                <a:gd name="connsiteX174" fmla="*/ 148903 w 2254491"/>
                <a:gd name="connsiteY174" fmla="*/ 449677 h 1183610"/>
                <a:gd name="connsiteX175" fmla="*/ 122618 w 2254491"/>
                <a:gd name="connsiteY175" fmla="*/ 419878 h 1183610"/>
                <a:gd name="connsiteX176" fmla="*/ 104638 w 2254491"/>
                <a:gd name="connsiteY176" fmla="*/ 430259 h 1183610"/>
                <a:gd name="connsiteX177" fmla="*/ 63799 w 2254491"/>
                <a:gd name="connsiteY177" fmla="*/ 419315 h 1183610"/>
                <a:gd name="connsiteX178" fmla="*/ 4010 w 2254491"/>
                <a:gd name="connsiteY178" fmla="*/ 315757 h 1183610"/>
                <a:gd name="connsiteX179" fmla="*/ 14952 w 2254491"/>
                <a:gd name="connsiteY179" fmla="*/ 274920 h 1183610"/>
                <a:gd name="connsiteX180" fmla="*/ 98403 w 2254491"/>
                <a:gd name="connsiteY180" fmla="*/ 226740 h 1183610"/>
                <a:gd name="connsiteX181" fmla="*/ 198946 w 2254491"/>
                <a:gd name="connsiteY181" fmla="*/ 168690 h 1183610"/>
                <a:gd name="connsiteX182" fmla="*/ 243731 w 2254491"/>
                <a:gd name="connsiteY182" fmla="*/ 142834 h 1183610"/>
                <a:gd name="connsiteX183" fmla="*/ 1174703 w 2254491"/>
                <a:gd name="connsiteY183" fmla="*/ 91525 h 1183610"/>
                <a:gd name="connsiteX184" fmla="*/ 1262787 w 2254491"/>
                <a:gd name="connsiteY184" fmla="*/ 195670 h 1183610"/>
                <a:gd name="connsiteX185" fmla="*/ 1246725 w 2254491"/>
                <a:gd name="connsiteY185" fmla="*/ 211732 h 1183610"/>
                <a:gd name="connsiteX186" fmla="*/ 1142580 w 2254491"/>
                <a:gd name="connsiteY186" fmla="*/ 123648 h 1183610"/>
                <a:gd name="connsiteX187" fmla="*/ 1174703 w 2254491"/>
                <a:gd name="connsiteY187" fmla="*/ 91525 h 1183610"/>
                <a:gd name="connsiteX188" fmla="*/ 2149014 w 2254491"/>
                <a:gd name="connsiteY188" fmla="*/ 91524 h 1183610"/>
                <a:gd name="connsiteX189" fmla="*/ 2181136 w 2254491"/>
                <a:gd name="connsiteY189" fmla="*/ 123647 h 1183610"/>
                <a:gd name="connsiteX190" fmla="*/ 2076991 w 2254491"/>
                <a:gd name="connsiteY190" fmla="*/ 211731 h 1183610"/>
                <a:gd name="connsiteX191" fmla="*/ 2060930 w 2254491"/>
                <a:gd name="connsiteY191" fmla="*/ 195669 h 1183610"/>
                <a:gd name="connsiteX192" fmla="*/ 2149014 w 2254491"/>
                <a:gd name="connsiteY192" fmla="*/ 91524 h 1183610"/>
                <a:gd name="connsiteX193" fmla="*/ 1254386 w 2254491"/>
                <a:gd name="connsiteY193" fmla="*/ 37856 h 1183610"/>
                <a:gd name="connsiteX194" fmla="*/ 1312515 w 2254491"/>
                <a:gd name="connsiteY194" fmla="*/ 161250 h 1183610"/>
                <a:gd name="connsiteX195" fmla="*/ 1292843 w 2254491"/>
                <a:gd name="connsiteY195" fmla="*/ 172607 h 1183610"/>
                <a:gd name="connsiteX196" fmla="*/ 1215045 w 2254491"/>
                <a:gd name="connsiteY196" fmla="*/ 60570 h 1183610"/>
                <a:gd name="connsiteX197" fmla="*/ 1254386 w 2254491"/>
                <a:gd name="connsiteY197" fmla="*/ 37856 h 1183610"/>
                <a:gd name="connsiteX198" fmla="*/ 2069330 w 2254491"/>
                <a:gd name="connsiteY198" fmla="*/ 37855 h 1183610"/>
                <a:gd name="connsiteX199" fmla="*/ 2108671 w 2254491"/>
                <a:gd name="connsiteY199" fmla="*/ 60570 h 1183610"/>
                <a:gd name="connsiteX200" fmla="*/ 2030874 w 2254491"/>
                <a:gd name="connsiteY200" fmla="*/ 172607 h 1183610"/>
                <a:gd name="connsiteX201" fmla="*/ 2011202 w 2254491"/>
                <a:gd name="connsiteY201" fmla="*/ 161249 h 1183610"/>
                <a:gd name="connsiteX202" fmla="*/ 2069330 w 2254491"/>
                <a:gd name="connsiteY202" fmla="*/ 37855 h 1183610"/>
                <a:gd name="connsiteX203" fmla="*/ 1491503 w 2254491"/>
                <a:gd name="connsiteY203" fmla="*/ 6639 h 1183610"/>
                <a:gd name="connsiteX204" fmla="*/ 1535383 w 2254491"/>
                <a:gd name="connsiteY204" fmla="*/ 18397 h 1183610"/>
                <a:gd name="connsiteX205" fmla="*/ 1489233 w 2254491"/>
                <a:gd name="connsiteY205" fmla="*/ 146752 h 1183610"/>
                <a:gd name="connsiteX206" fmla="*/ 1467292 w 2254491"/>
                <a:gd name="connsiteY206" fmla="*/ 140873 h 1183610"/>
                <a:gd name="connsiteX207" fmla="*/ 1491503 w 2254491"/>
                <a:gd name="connsiteY207" fmla="*/ 6639 h 1183610"/>
                <a:gd name="connsiteX208" fmla="*/ 1345246 w 2254491"/>
                <a:gd name="connsiteY208" fmla="*/ 6639 h 1183610"/>
                <a:gd name="connsiteX209" fmla="*/ 1369456 w 2254491"/>
                <a:gd name="connsiteY209" fmla="*/ 140873 h 1183610"/>
                <a:gd name="connsiteX210" fmla="*/ 1347515 w 2254491"/>
                <a:gd name="connsiteY210" fmla="*/ 146752 h 1183610"/>
                <a:gd name="connsiteX211" fmla="*/ 1301365 w 2254491"/>
                <a:gd name="connsiteY211" fmla="*/ 18397 h 1183610"/>
                <a:gd name="connsiteX212" fmla="*/ 1345246 w 2254491"/>
                <a:gd name="connsiteY212" fmla="*/ 6639 h 1183610"/>
                <a:gd name="connsiteX213" fmla="*/ 1978470 w 2254491"/>
                <a:gd name="connsiteY213" fmla="*/ 6639 h 1183610"/>
                <a:gd name="connsiteX214" fmla="*/ 2022352 w 2254491"/>
                <a:gd name="connsiteY214" fmla="*/ 18396 h 1183610"/>
                <a:gd name="connsiteX215" fmla="*/ 1976201 w 2254491"/>
                <a:gd name="connsiteY215" fmla="*/ 146751 h 1183610"/>
                <a:gd name="connsiteX216" fmla="*/ 1954260 w 2254491"/>
                <a:gd name="connsiteY216" fmla="*/ 140871 h 1183610"/>
                <a:gd name="connsiteX217" fmla="*/ 1978470 w 2254491"/>
                <a:gd name="connsiteY217" fmla="*/ 6639 h 1183610"/>
                <a:gd name="connsiteX218" fmla="*/ 1832214 w 2254491"/>
                <a:gd name="connsiteY218" fmla="*/ 6638 h 1183610"/>
                <a:gd name="connsiteX219" fmla="*/ 1856424 w 2254491"/>
                <a:gd name="connsiteY219" fmla="*/ 140872 h 1183610"/>
                <a:gd name="connsiteX220" fmla="*/ 1834484 w 2254491"/>
                <a:gd name="connsiteY220" fmla="*/ 146751 h 1183610"/>
                <a:gd name="connsiteX221" fmla="*/ 1788334 w 2254491"/>
                <a:gd name="connsiteY221" fmla="*/ 18396 h 1183610"/>
                <a:gd name="connsiteX222" fmla="*/ 1832214 w 2254491"/>
                <a:gd name="connsiteY222" fmla="*/ 6638 h 1183610"/>
                <a:gd name="connsiteX223" fmla="*/ 1395660 w 2254491"/>
                <a:gd name="connsiteY223" fmla="*/ 2 h 1183610"/>
                <a:gd name="connsiteX224" fmla="*/ 1441088 w 2254491"/>
                <a:gd name="connsiteY224" fmla="*/ 2 h 1183610"/>
                <a:gd name="connsiteX225" fmla="*/ 1429731 w 2254491"/>
                <a:gd name="connsiteY225" fmla="*/ 135928 h 1183610"/>
                <a:gd name="connsiteX226" fmla="*/ 1407016 w 2254491"/>
                <a:gd name="connsiteY226" fmla="*/ 135928 h 1183610"/>
                <a:gd name="connsiteX227" fmla="*/ 1395660 w 2254491"/>
                <a:gd name="connsiteY227" fmla="*/ 2 h 1183610"/>
                <a:gd name="connsiteX228" fmla="*/ 1928057 w 2254491"/>
                <a:gd name="connsiteY228" fmla="*/ 0 h 1183610"/>
                <a:gd name="connsiteX229" fmla="*/ 1916700 w 2254491"/>
                <a:gd name="connsiteY229" fmla="*/ 135927 h 1183610"/>
                <a:gd name="connsiteX230" fmla="*/ 1893985 w 2254491"/>
                <a:gd name="connsiteY230" fmla="*/ 135927 h 1183610"/>
                <a:gd name="connsiteX231" fmla="*/ 1882628 w 2254491"/>
                <a:gd name="connsiteY231" fmla="*/ 1 h 1183610"/>
                <a:gd name="connsiteX232" fmla="*/ 1928057 w 2254491"/>
                <a:gd name="connsiteY232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9 w 2254491"/>
                <a:gd name="connsiteY158" fmla="*/ 975729 h 1183610"/>
                <a:gd name="connsiteX159" fmla="*/ 1275968 w 2254491"/>
                <a:gd name="connsiteY159" fmla="*/ 878924 h 1183610"/>
                <a:gd name="connsiteX160" fmla="*/ 1077763 w 2254491"/>
                <a:gd name="connsiteY160" fmla="*/ 827563 h 1183610"/>
                <a:gd name="connsiteX161" fmla="*/ 1106899 w 2254491"/>
                <a:gd name="connsiteY161" fmla="*/ 876751 h 1183610"/>
                <a:gd name="connsiteX162" fmla="*/ 1088420 w 2254491"/>
                <a:gd name="connsiteY162" fmla="*/ 948927 h 1183610"/>
                <a:gd name="connsiteX163" fmla="*/ 1016245 w 2254491"/>
                <a:gd name="connsiteY163" fmla="*/ 930448 h 1183610"/>
                <a:gd name="connsiteX164" fmla="*/ 921161 w 2254491"/>
                <a:gd name="connsiteY164" fmla="*/ 769923 h 1183610"/>
                <a:gd name="connsiteX165" fmla="*/ 797862 w 2254491"/>
                <a:gd name="connsiteY165" fmla="*/ 804441 h 1183610"/>
                <a:gd name="connsiteX166" fmla="*/ 802499 w 2254491"/>
                <a:gd name="connsiteY166" fmla="*/ 835121 h 1183610"/>
                <a:gd name="connsiteX167" fmla="*/ 802498 w 2254491"/>
                <a:gd name="connsiteY167" fmla="*/ 1183609 h 1183610"/>
                <a:gd name="connsiteX168" fmla="*/ 554884 w 2254491"/>
                <a:gd name="connsiteY168" fmla="*/ 1183609 h 1183610"/>
                <a:gd name="connsiteX169" fmla="*/ 554883 w 2254491"/>
                <a:gd name="connsiteY169" fmla="*/ 856991 h 1183610"/>
                <a:gd name="connsiteX170" fmla="*/ 223411 w 2254491"/>
                <a:gd name="connsiteY170" fmla="*/ 492175 h 1183610"/>
                <a:gd name="connsiteX171" fmla="*/ 215946 w 2254491"/>
                <a:gd name="connsiteY171" fmla="*/ 471321 h 1183610"/>
                <a:gd name="connsiteX172" fmla="*/ 208255 w 2254491"/>
                <a:gd name="connsiteY172" fmla="*/ 471902 h 1183610"/>
                <a:gd name="connsiteX173" fmla="*/ 148903 w 2254491"/>
                <a:gd name="connsiteY173" fmla="*/ 449677 h 1183610"/>
                <a:gd name="connsiteX174" fmla="*/ 122618 w 2254491"/>
                <a:gd name="connsiteY174" fmla="*/ 419878 h 1183610"/>
                <a:gd name="connsiteX175" fmla="*/ 104638 w 2254491"/>
                <a:gd name="connsiteY175" fmla="*/ 430259 h 1183610"/>
                <a:gd name="connsiteX176" fmla="*/ 63799 w 2254491"/>
                <a:gd name="connsiteY176" fmla="*/ 419315 h 1183610"/>
                <a:gd name="connsiteX177" fmla="*/ 4010 w 2254491"/>
                <a:gd name="connsiteY177" fmla="*/ 315757 h 1183610"/>
                <a:gd name="connsiteX178" fmla="*/ 14952 w 2254491"/>
                <a:gd name="connsiteY178" fmla="*/ 274920 h 1183610"/>
                <a:gd name="connsiteX179" fmla="*/ 98403 w 2254491"/>
                <a:gd name="connsiteY179" fmla="*/ 226740 h 1183610"/>
                <a:gd name="connsiteX180" fmla="*/ 198946 w 2254491"/>
                <a:gd name="connsiteY180" fmla="*/ 168690 h 1183610"/>
                <a:gd name="connsiteX181" fmla="*/ 243731 w 2254491"/>
                <a:gd name="connsiteY181" fmla="*/ 142834 h 1183610"/>
                <a:gd name="connsiteX182" fmla="*/ 1174703 w 2254491"/>
                <a:gd name="connsiteY182" fmla="*/ 91525 h 1183610"/>
                <a:gd name="connsiteX183" fmla="*/ 1262787 w 2254491"/>
                <a:gd name="connsiteY183" fmla="*/ 195670 h 1183610"/>
                <a:gd name="connsiteX184" fmla="*/ 1246725 w 2254491"/>
                <a:gd name="connsiteY184" fmla="*/ 211732 h 1183610"/>
                <a:gd name="connsiteX185" fmla="*/ 1142580 w 2254491"/>
                <a:gd name="connsiteY185" fmla="*/ 123648 h 1183610"/>
                <a:gd name="connsiteX186" fmla="*/ 1174703 w 2254491"/>
                <a:gd name="connsiteY186" fmla="*/ 91525 h 1183610"/>
                <a:gd name="connsiteX187" fmla="*/ 2149014 w 2254491"/>
                <a:gd name="connsiteY187" fmla="*/ 91524 h 1183610"/>
                <a:gd name="connsiteX188" fmla="*/ 2181136 w 2254491"/>
                <a:gd name="connsiteY188" fmla="*/ 123647 h 1183610"/>
                <a:gd name="connsiteX189" fmla="*/ 2076991 w 2254491"/>
                <a:gd name="connsiteY189" fmla="*/ 211731 h 1183610"/>
                <a:gd name="connsiteX190" fmla="*/ 2060930 w 2254491"/>
                <a:gd name="connsiteY190" fmla="*/ 195669 h 1183610"/>
                <a:gd name="connsiteX191" fmla="*/ 2149014 w 2254491"/>
                <a:gd name="connsiteY191" fmla="*/ 91524 h 1183610"/>
                <a:gd name="connsiteX192" fmla="*/ 1254386 w 2254491"/>
                <a:gd name="connsiteY192" fmla="*/ 37856 h 1183610"/>
                <a:gd name="connsiteX193" fmla="*/ 1312515 w 2254491"/>
                <a:gd name="connsiteY193" fmla="*/ 161250 h 1183610"/>
                <a:gd name="connsiteX194" fmla="*/ 1292843 w 2254491"/>
                <a:gd name="connsiteY194" fmla="*/ 172607 h 1183610"/>
                <a:gd name="connsiteX195" fmla="*/ 1215045 w 2254491"/>
                <a:gd name="connsiteY195" fmla="*/ 60570 h 1183610"/>
                <a:gd name="connsiteX196" fmla="*/ 1254386 w 2254491"/>
                <a:gd name="connsiteY196" fmla="*/ 37856 h 1183610"/>
                <a:gd name="connsiteX197" fmla="*/ 2069330 w 2254491"/>
                <a:gd name="connsiteY197" fmla="*/ 37855 h 1183610"/>
                <a:gd name="connsiteX198" fmla="*/ 2108671 w 2254491"/>
                <a:gd name="connsiteY198" fmla="*/ 60570 h 1183610"/>
                <a:gd name="connsiteX199" fmla="*/ 2030874 w 2254491"/>
                <a:gd name="connsiteY199" fmla="*/ 172607 h 1183610"/>
                <a:gd name="connsiteX200" fmla="*/ 2011202 w 2254491"/>
                <a:gd name="connsiteY200" fmla="*/ 161249 h 1183610"/>
                <a:gd name="connsiteX201" fmla="*/ 2069330 w 2254491"/>
                <a:gd name="connsiteY201" fmla="*/ 37855 h 1183610"/>
                <a:gd name="connsiteX202" fmla="*/ 1491503 w 2254491"/>
                <a:gd name="connsiteY202" fmla="*/ 6639 h 1183610"/>
                <a:gd name="connsiteX203" fmla="*/ 1535383 w 2254491"/>
                <a:gd name="connsiteY203" fmla="*/ 18397 h 1183610"/>
                <a:gd name="connsiteX204" fmla="*/ 1489233 w 2254491"/>
                <a:gd name="connsiteY204" fmla="*/ 146752 h 1183610"/>
                <a:gd name="connsiteX205" fmla="*/ 1467292 w 2254491"/>
                <a:gd name="connsiteY205" fmla="*/ 140873 h 1183610"/>
                <a:gd name="connsiteX206" fmla="*/ 1491503 w 2254491"/>
                <a:gd name="connsiteY206" fmla="*/ 6639 h 1183610"/>
                <a:gd name="connsiteX207" fmla="*/ 1345246 w 2254491"/>
                <a:gd name="connsiteY207" fmla="*/ 6639 h 1183610"/>
                <a:gd name="connsiteX208" fmla="*/ 1369456 w 2254491"/>
                <a:gd name="connsiteY208" fmla="*/ 140873 h 1183610"/>
                <a:gd name="connsiteX209" fmla="*/ 1347515 w 2254491"/>
                <a:gd name="connsiteY209" fmla="*/ 146752 h 1183610"/>
                <a:gd name="connsiteX210" fmla="*/ 1301365 w 2254491"/>
                <a:gd name="connsiteY210" fmla="*/ 18397 h 1183610"/>
                <a:gd name="connsiteX211" fmla="*/ 1345246 w 2254491"/>
                <a:gd name="connsiteY211" fmla="*/ 6639 h 1183610"/>
                <a:gd name="connsiteX212" fmla="*/ 1978470 w 2254491"/>
                <a:gd name="connsiteY212" fmla="*/ 6639 h 1183610"/>
                <a:gd name="connsiteX213" fmla="*/ 2022352 w 2254491"/>
                <a:gd name="connsiteY213" fmla="*/ 18396 h 1183610"/>
                <a:gd name="connsiteX214" fmla="*/ 1976201 w 2254491"/>
                <a:gd name="connsiteY214" fmla="*/ 146751 h 1183610"/>
                <a:gd name="connsiteX215" fmla="*/ 1954260 w 2254491"/>
                <a:gd name="connsiteY215" fmla="*/ 140871 h 1183610"/>
                <a:gd name="connsiteX216" fmla="*/ 1978470 w 2254491"/>
                <a:gd name="connsiteY216" fmla="*/ 6639 h 1183610"/>
                <a:gd name="connsiteX217" fmla="*/ 1832214 w 2254491"/>
                <a:gd name="connsiteY217" fmla="*/ 6638 h 1183610"/>
                <a:gd name="connsiteX218" fmla="*/ 1856424 w 2254491"/>
                <a:gd name="connsiteY218" fmla="*/ 140872 h 1183610"/>
                <a:gd name="connsiteX219" fmla="*/ 1834484 w 2254491"/>
                <a:gd name="connsiteY219" fmla="*/ 146751 h 1183610"/>
                <a:gd name="connsiteX220" fmla="*/ 1788334 w 2254491"/>
                <a:gd name="connsiteY220" fmla="*/ 18396 h 1183610"/>
                <a:gd name="connsiteX221" fmla="*/ 1832214 w 2254491"/>
                <a:gd name="connsiteY221" fmla="*/ 6638 h 1183610"/>
                <a:gd name="connsiteX222" fmla="*/ 1395660 w 2254491"/>
                <a:gd name="connsiteY222" fmla="*/ 2 h 1183610"/>
                <a:gd name="connsiteX223" fmla="*/ 1441088 w 2254491"/>
                <a:gd name="connsiteY223" fmla="*/ 2 h 1183610"/>
                <a:gd name="connsiteX224" fmla="*/ 1429731 w 2254491"/>
                <a:gd name="connsiteY224" fmla="*/ 135928 h 1183610"/>
                <a:gd name="connsiteX225" fmla="*/ 1407016 w 2254491"/>
                <a:gd name="connsiteY225" fmla="*/ 135928 h 1183610"/>
                <a:gd name="connsiteX226" fmla="*/ 1395660 w 2254491"/>
                <a:gd name="connsiteY226" fmla="*/ 2 h 1183610"/>
                <a:gd name="connsiteX227" fmla="*/ 1928057 w 2254491"/>
                <a:gd name="connsiteY227" fmla="*/ 0 h 1183610"/>
                <a:gd name="connsiteX228" fmla="*/ 1916700 w 2254491"/>
                <a:gd name="connsiteY228" fmla="*/ 135927 h 1183610"/>
                <a:gd name="connsiteX229" fmla="*/ 1893985 w 2254491"/>
                <a:gd name="connsiteY229" fmla="*/ 135927 h 1183610"/>
                <a:gd name="connsiteX230" fmla="*/ 1882628 w 2254491"/>
                <a:gd name="connsiteY230" fmla="*/ 1 h 1183610"/>
                <a:gd name="connsiteX231" fmla="*/ 1928057 w 2254491"/>
                <a:gd name="connsiteY231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975729 h 1183610"/>
                <a:gd name="connsiteX156" fmla="*/ 1523584 w 2254491"/>
                <a:gd name="connsiteY156" fmla="*/ 1183610 h 1183610"/>
                <a:gd name="connsiteX157" fmla="*/ 1275969 w 2254491"/>
                <a:gd name="connsiteY157" fmla="*/ 1183610 h 1183610"/>
                <a:gd name="connsiteX158" fmla="*/ 1275968 w 2254491"/>
                <a:gd name="connsiteY158" fmla="*/ 878924 h 1183610"/>
                <a:gd name="connsiteX159" fmla="*/ 1077763 w 2254491"/>
                <a:gd name="connsiteY159" fmla="*/ 827563 h 1183610"/>
                <a:gd name="connsiteX160" fmla="*/ 1106899 w 2254491"/>
                <a:gd name="connsiteY160" fmla="*/ 876751 h 1183610"/>
                <a:gd name="connsiteX161" fmla="*/ 1088420 w 2254491"/>
                <a:gd name="connsiteY161" fmla="*/ 948927 h 1183610"/>
                <a:gd name="connsiteX162" fmla="*/ 1016245 w 2254491"/>
                <a:gd name="connsiteY162" fmla="*/ 930448 h 1183610"/>
                <a:gd name="connsiteX163" fmla="*/ 921161 w 2254491"/>
                <a:gd name="connsiteY163" fmla="*/ 769923 h 1183610"/>
                <a:gd name="connsiteX164" fmla="*/ 797862 w 2254491"/>
                <a:gd name="connsiteY164" fmla="*/ 804441 h 1183610"/>
                <a:gd name="connsiteX165" fmla="*/ 802499 w 2254491"/>
                <a:gd name="connsiteY165" fmla="*/ 835121 h 1183610"/>
                <a:gd name="connsiteX166" fmla="*/ 802498 w 2254491"/>
                <a:gd name="connsiteY166" fmla="*/ 1183609 h 1183610"/>
                <a:gd name="connsiteX167" fmla="*/ 554884 w 2254491"/>
                <a:gd name="connsiteY167" fmla="*/ 1183609 h 1183610"/>
                <a:gd name="connsiteX168" fmla="*/ 554883 w 2254491"/>
                <a:gd name="connsiteY168" fmla="*/ 856991 h 1183610"/>
                <a:gd name="connsiteX169" fmla="*/ 223411 w 2254491"/>
                <a:gd name="connsiteY169" fmla="*/ 492175 h 1183610"/>
                <a:gd name="connsiteX170" fmla="*/ 215946 w 2254491"/>
                <a:gd name="connsiteY170" fmla="*/ 471321 h 1183610"/>
                <a:gd name="connsiteX171" fmla="*/ 208255 w 2254491"/>
                <a:gd name="connsiteY171" fmla="*/ 471902 h 1183610"/>
                <a:gd name="connsiteX172" fmla="*/ 148903 w 2254491"/>
                <a:gd name="connsiteY172" fmla="*/ 449677 h 1183610"/>
                <a:gd name="connsiteX173" fmla="*/ 122618 w 2254491"/>
                <a:gd name="connsiteY173" fmla="*/ 419878 h 1183610"/>
                <a:gd name="connsiteX174" fmla="*/ 104638 w 2254491"/>
                <a:gd name="connsiteY174" fmla="*/ 430259 h 1183610"/>
                <a:gd name="connsiteX175" fmla="*/ 63799 w 2254491"/>
                <a:gd name="connsiteY175" fmla="*/ 419315 h 1183610"/>
                <a:gd name="connsiteX176" fmla="*/ 4010 w 2254491"/>
                <a:gd name="connsiteY176" fmla="*/ 315757 h 1183610"/>
                <a:gd name="connsiteX177" fmla="*/ 14952 w 2254491"/>
                <a:gd name="connsiteY177" fmla="*/ 274920 h 1183610"/>
                <a:gd name="connsiteX178" fmla="*/ 98403 w 2254491"/>
                <a:gd name="connsiteY178" fmla="*/ 226740 h 1183610"/>
                <a:gd name="connsiteX179" fmla="*/ 198946 w 2254491"/>
                <a:gd name="connsiteY179" fmla="*/ 168690 h 1183610"/>
                <a:gd name="connsiteX180" fmla="*/ 243731 w 2254491"/>
                <a:gd name="connsiteY180" fmla="*/ 142834 h 1183610"/>
                <a:gd name="connsiteX181" fmla="*/ 1174703 w 2254491"/>
                <a:gd name="connsiteY181" fmla="*/ 91525 h 1183610"/>
                <a:gd name="connsiteX182" fmla="*/ 1262787 w 2254491"/>
                <a:gd name="connsiteY182" fmla="*/ 195670 h 1183610"/>
                <a:gd name="connsiteX183" fmla="*/ 1246725 w 2254491"/>
                <a:gd name="connsiteY183" fmla="*/ 211732 h 1183610"/>
                <a:gd name="connsiteX184" fmla="*/ 1142580 w 2254491"/>
                <a:gd name="connsiteY184" fmla="*/ 123648 h 1183610"/>
                <a:gd name="connsiteX185" fmla="*/ 1174703 w 2254491"/>
                <a:gd name="connsiteY185" fmla="*/ 91525 h 1183610"/>
                <a:gd name="connsiteX186" fmla="*/ 2149014 w 2254491"/>
                <a:gd name="connsiteY186" fmla="*/ 91524 h 1183610"/>
                <a:gd name="connsiteX187" fmla="*/ 2181136 w 2254491"/>
                <a:gd name="connsiteY187" fmla="*/ 123647 h 1183610"/>
                <a:gd name="connsiteX188" fmla="*/ 2076991 w 2254491"/>
                <a:gd name="connsiteY188" fmla="*/ 211731 h 1183610"/>
                <a:gd name="connsiteX189" fmla="*/ 2060930 w 2254491"/>
                <a:gd name="connsiteY189" fmla="*/ 195669 h 1183610"/>
                <a:gd name="connsiteX190" fmla="*/ 2149014 w 2254491"/>
                <a:gd name="connsiteY190" fmla="*/ 91524 h 1183610"/>
                <a:gd name="connsiteX191" fmla="*/ 1254386 w 2254491"/>
                <a:gd name="connsiteY191" fmla="*/ 37856 h 1183610"/>
                <a:gd name="connsiteX192" fmla="*/ 1312515 w 2254491"/>
                <a:gd name="connsiteY192" fmla="*/ 161250 h 1183610"/>
                <a:gd name="connsiteX193" fmla="*/ 1292843 w 2254491"/>
                <a:gd name="connsiteY193" fmla="*/ 172607 h 1183610"/>
                <a:gd name="connsiteX194" fmla="*/ 1215045 w 2254491"/>
                <a:gd name="connsiteY194" fmla="*/ 60570 h 1183610"/>
                <a:gd name="connsiteX195" fmla="*/ 1254386 w 2254491"/>
                <a:gd name="connsiteY195" fmla="*/ 37856 h 1183610"/>
                <a:gd name="connsiteX196" fmla="*/ 2069330 w 2254491"/>
                <a:gd name="connsiteY196" fmla="*/ 37855 h 1183610"/>
                <a:gd name="connsiteX197" fmla="*/ 2108671 w 2254491"/>
                <a:gd name="connsiteY197" fmla="*/ 60570 h 1183610"/>
                <a:gd name="connsiteX198" fmla="*/ 2030874 w 2254491"/>
                <a:gd name="connsiteY198" fmla="*/ 172607 h 1183610"/>
                <a:gd name="connsiteX199" fmla="*/ 2011202 w 2254491"/>
                <a:gd name="connsiteY199" fmla="*/ 161249 h 1183610"/>
                <a:gd name="connsiteX200" fmla="*/ 2069330 w 2254491"/>
                <a:gd name="connsiteY200" fmla="*/ 37855 h 1183610"/>
                <a:gd name="connsiteX201" fmla="*/ 1491503 w 2254491"/>
                <a:gd name="connsiteY201" fmla="*/ 6639 h 1183610"/>
                <a:gd name="connsiteX202" fmla="*/ 1535383 w 2254491"/>
                <a:gd name="connsiteY202" fmla="*/ 18397 h 1183610"/>
                <a:gd name="connsiteX203" fmla="*/ 1489233 w 2254491"/>
                <a:gd name="connsiteY203" fmla="*/ 146752 h 1183610"/>
                <a:gd name="connsiteX204" fmla="*/ 1467292 w 2254491"/>
                <a:gd name="connsiteY204" fmla="*/ 140873 h 1183610"/>
                <a:gd name="connsiteX205" fmla="*/ 1491503 w 2254491"/>
                <a:gd name="connsiteY205" fmla="*/ 6639 h 1183610"/>
                <a:gd name="connsiteX206" fmla="*/ 1345246 w 2254491"/>
                <a:gd name="connsiteY206" fmla="*/ 6639 h 1183610"/>
                <a:gd name="connsiteX207" fmla="*/ 1369456 w 2254491"/>
                <a:gd name="connsiteY207" fmla="*/ 140873 h 1183610"/>
                <a:gd name="connsiteX208" fmla="*/ 1347515 w 2254491"/>
                <a:gd name="connsiteY208" fmla="*/ 146752 h 1183610"/>
                <a:gd name="connsiteX209" fmla="*/ 1301365 w 2254491"/>
                <a:gd name="connsiteY209" fmla="*/ 18397 h 1183610"/>
                <a:gd name="connsiteX210" fmla="*/ 1345246 w 2254491"/>
                <a:gd name="connsiteY210" fmla="*/ 6639 h 1183610"/>
                <a:gd name="connsiteX211" fmla="*/ 1978470 w 2254491"/>
                <a:gd name="connsiteY211" fmla="*/ 6639 h 1183610"/>
                <a:gd name="connsiteX212" fmla="*/ 2022352 w 2254491"/>
                <a:gd name="connsiteY212" fmla="*/ 18396 h 1183610"/>
                <a:gd name="connsiteX213" fmla="*/ 1976201 w 2254491"/>
                <a:gd name="connsiteY213" fmla="*/ 146751 h 1183610"/>
                <a:gd name="connsiteX214" fmla="*/ 1954260 w 2254491"/>
                <a:gd name="connsiteY214" fmla="*/ 140871 h 1183610"/>
                <a:gd name="connsiteX215" fmla="*/ 1978470 w 2254491"/>
                <a:gd name="connsiteY215" fmla="*/ 6639 h 1183610"/>
                <a:gd name="connsiteX216" fmla="*/ 1832214 w 2254491"/>
                <a:gd name="connsiteY216" fmla="*/ 6638 h 1183610"/>
                <a:gd name="connsiteX217" fmla="*/ 1856424 w 2254491"/>
                <a:gd name="connsiteY217" fmla="*/ 140872 h 1183610"/>
                <a:gd name="connsiteX218" fmla="*/ 1834484 w 2254491"/>
                <a:gd name="connsiteY218" fmla="*/ 146751 h 1183610"/>
                <a:gd name="connsiteX219" fmla="*/ 1788334 w 2254491"/>
                <a:gd name="connsiteY219" fmla="*/ 18396 h 1183610"/>
                <a:gd name="connsiteX220" fmla="*/ 1832214 w 2254491"/>
                <a:gd name="connsiteY220" fmla="*/ 6638 h 1183610"/>
                <a:gd name="connsiteX221" fmla="*/ 1395660 w 2254491"/>
                <a:gd name="connsiteY221" fmla="*/ 2 h 1183610"/>
                <a:gd name="connsiteX222" fmla="*/ 1441088 w 2254491"/>
                <a:gd name="connsiteY222" fmla="*/ 2 h 1183610"/>
                <a:gd name="connsiteX223" fmla="*/ 1429731 w 2254491"/>
                <a:gd name="connsiteY223" fmla="*/ 135928 h 1183610"/>
                <a:gd name="connsiteX224" fmla="*/ 1407016 w 2254491"/>
                <a:gd name="connsiteY224" fmla="*/ 135928 h 1183610"/>
                <a:gd name="connsiteX225" fmla="*/ 1395660 w 2254491"/>
                <a:gd name="connsiteY225" fmla="*/ 2 h 1183610"/>
                <a:gd name="connsiteX226" fmla="*/ 1928057 w 2254491"/>
                <a:gd name="connsiteY226" fmla="*/ 0 h 1183610"/>
                <a:gd name="connsiteX227" fmla="*/ 1916700 w 2254491"/>
                <a:gd name="connsiteY227" fmla="*/ 135927 h 1183610"/>
                <a:gd name="connsiteX228" fmla="*/ 1893985 w 2254491"/>
                <a:gd name="connsiteY228" fmla="*/ 135927 h 1183610"/>
                <a:gd name="connsiteX229" fmla="*/ 1882628 w 2254491"/>
                <a:gd name="connsiteY229" fmla="*/ 1 h 1183610"/>
                <a:gd name="connsiteX230" fmla="*/ 1928057 w 2254491"/>
                <a:gd name="connsiteY230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1038 w 2254491"/>
                <a:gd name="connsiteY154" fmla="*/ 975729 h 1183610"/>
                <a:gd name="connsiteX155" fmla="*/ 1523584 w 2254491"/>
                <a:gd name="connsiteY155" fmla="*/ 1183610 h 1183610"/>
                <a:gd name="connsiteX156" fmla="*/ 1275969 w 2254491"/>
                <a:gd name="connsiteY156" fmla="*/ 1183610 h 1183610"/>
                <a:gd name="connsiteX157" fmla="*/ 1275968 w 2254491"/>
                <a:gd name="connsiteY157" fmla="*/ 878924 h 1183610"/>
                <a:gd name="connsiteX158" fmla="*/ 1077763 w 2254491"/>
                <a:gd name="connsiteY158" fmla="*/ 827563 h 1183610"/>
                <a:gd name="connsiteX159" fmla="*/ 1106899 w 2254491"/>
                <a:gd name="connsiteY159" fmla="*/ 876751 h 1183610"/>
                <a:gd name="connsiteX160" fmla="*/ 1088420 w 2254491"/>
                <a:gd name="connsiteY160" fmla="*/ 948927 h 1183610"/>
                <a:gd name="connsiteX161" fmla="*/ 1016245 w 2254491"/>
                <a:gd name="connsiteY161" fmla="*/ 930448 h 1183610"/>
                <a:gd name="connsiteX162" fmla="*/ 921161 w 2254491"/>
                <a:gd name="connsiteY162" fmla="*/ 769923 h 1183610"/>
                <a:gd name="connsiteX163" fmla="*/ 797862 w 2254491"/>
                <a:gd name="connsiteY163" fmla="*/ 804441 h 1183610"/>
                <a:gd name="connsiteX164" fmla="*/ 802499 w 2254491"/>
                <a:gd name="connsiteY164" fmla="*/ 835121 h 1183610"/>
                <a:gd name="connsiteX165" fmla="*/ 802498 w 2254491"/>
                <a:gd name="connsiteY165" fmla="*/ 1183609 h 1183610"/>
                <a:gd name="connsiteX166" fmla="*/ 554884 w 2254491"/>
                <a:gd name="connsiteY166" fmla="*/ 1183609 h 1183610"/>
                <a:gd name="connsiteX167" fmla="*/ 554883 w 2254491"/>
                <a:gd name="connsiteY167" fmla="*/ 856991 h 1183610"/>
                <a:gd name="connsiteX168" fmla="*/ 223411 w 2254491"/>
                <a:gd name="connsiteY168" fmla="*/ 492175 h 1183610"/>
                <a:gd name="connsiteX169" fmla="*/ 215946 w 2254491"/>
                <a:gd name="connsiteY169" fmla="*/ 471321 h 1183610"/>
                <a:gd name="connsiteX170" fmla="*/ 208255 w 2254491"/>
                <a:gd name="connsiteY170" fmla="*/ 471902 h 1183610"/>
                <a:gd name="connsiteX171" fmla="*/ 148903 w 2254491"/>
                <a:gd name="connsiteY171" fmla="*/ 449677 h 1183610"/>
                <a:gd name="connsiteX172" fmla="*/ 122618 w 2254491"/>
                <a:gd name="connsiteY172" fmla="*/ 419878 h 1183610"/>
                <a:gd name="connsiteX173" fmla="*/ 104638 w 2254491"/>
                <a:gd name="connsiteY173" fmla="*/ 430259 h 1183610"/>
                <a:gd name="connsiteX174" fmla="*/ 63799 w 2254491"/>
                <a:gd name="connsiteY174" fmla="*/ 419315 h 1183610"/>
                <a:gd name="connsiteX175" fmla="*/ 4010 w 2254491"/>
                <a:gd name="connsiteY175" fmla="*/ 315757 h 1183610"/>
                <a:gd name="connsiteX176" fmla="*/ 14952 w 2254491"/>
                <a:gd name="connsiteY176" fmla="*/ 274920 h 1183610"/>
                <a:gd name="connsiteX177" fmla="*/ 98403 w 2254491"/>
                <a:gd name="connsiteY177" fmla="*/ 226740 h 1183610"/>
                <a:gd name="connsiteX178" fmla="*/ 198946 w 2254491"/>
                <a:gd name="connsiteY178" fmla="*/ 168690 h 1183610"/>
                <a:gd name="connsiteX179" fmla="*/ 243731 w 2254491"/>
                <a:gd name="connsiteY179" fmla="*/ 142834 h 1183610"/>
                <a:gd name="connsiteX180" fmla="*/ 1174703 w 2254491"/>
                <a:gd name="connsiteY180" fmla="*/ 91525 h 1183610"/>
                <a:gd name="connsiteX181" fmla="*/ 1262787 w 2254491"/>
                <a:gd name="connsiteY181" fmla="*/ 195670 h 1183610"/>
                <a:gd name="connsiteX182" fmla="*/ 1246725 w 2254491"/>
                <a:gd name="connsiteY182" fmla="*/ 211732 h 1183610"/>
                <a:gd name="connsiteX183" fmla="*/ 1142580 w 2254491"/>
                <a:gd name="connsiteY183" fmla="*/ 123648 h 1183610"/>
                <a:gd name="connsiteX184" fmla="*/ 1174703 w 2254491"/>
                <a:gd name="connsiteY184" fmla="*/ 91525 h 1183610"/>
                <a:gd name="connsiteX185" fmla="*/ 2149014 w 2254491"/>
                <a:gd name="connsiteY185" fmla="*/ 91524 h 1183610"/>
                <a:gd name="connsiteX186" fmla="*/ 2181136 w 2254491"/>
                <a:gd name="connsiteY186" fmla="*/ 123647 h 1183610"/>
                <a:gd name="connsiteX187" fmla="*/ 2076991 w 2254491"/>
                <a:gd name="connsiteY187" fmla="*/ 211731 h 1183610"/>
                <a:gd name="connsiteX188" fmla="*/ 2060930 w 2254491"/>
                <a:gd name="connsiteY188" fmla="*/ 195669 h 1183610"/>
                <a:gd name="connsiteX189" fmla="*/ 2149014 w 2254491"/>
                <a:gd name="connsiteY189" fmla="*/ 91524 h 1183610"/>
                <a:gd name="connsiteX190" fmla="*/ 1254386 w 2254491"/>
                <a:gd name="connsiteY190" fmla="*/ 37856 h 1183610"/>
                <a:gd name="connsiteX191" fmla="*/ 1312515 w 2254491"/>
                <a:gd name="connsiteY191" fmla="*/ 161250 h 1183610"/>
                <a:gd name="connsiteX192" fmla="*/ 1292843 w 2254491"/>
                <a:gd name="connsiteY192" fmla="*/ 172607 h 1183610"/>
                <a:gd name="connsiteX193" fmla="*/ 1215045 w 2254491"/>
                <a:gd name="connsiteY193" fmla="*/ 60570 h 1183610"/>
                <a:gd name="connsiteX194" fmla="*/ 1254386 w 2254491"/>
                <a:gd name="connsiteY194" fmla="*/ 37856 h 1183610"/>
                <a:gd name="connsiteX195" fmla="*/ 2069330 w 2254491"/>
                <a:gd name="connsiteY195" fmla="*/ 37855 h 1183610"/>
                <a:gd name="connsiteX196" fmla="*/ 2108671 w 2254491"/>
                <a:gd name="connsiteY196" fmla="*/ 60570 h 1183610"/>
                <a:gd name="connsiteX197" fmla="*/ 2030874 w 2254491"/>
                <a:gd name="connsiteY197" fmla="*/ 172607 h 1183610"/>
                <a:gd name="connsiteX198" fmla="*/ 2011202 w 2254491"/>
                <a:gd name="connsiteY198" fmla="*/ 161249 h 1183610"/>
                <a:gd name="connsiteX199" fmla="*/ 2069330 w 2254491"/>
                <a:gd name="connsiteY199" fmla="*/ 37855 h 1183610"/>
                <a:gd name="connsiteX200" fmla="*/ 1491503 w 2254491"/>
                <a:gd name="connsiteY200" fmla="*/ 6639 h 1183610"/>
                <a:gd name="connsiteX201" fmla="*/ 1535383 w 2254491"/>
                <a:gd name="connsiteY201" fmla="*/ 18397 h 1183610"/>
                <a:gd name="connsiteX202" fmla="*/ 1489233 w 2254491"/>
                <a:gd name="connsiteY202" fmla="*/ 146752 h 1183610"/>
                <a:gd name="connsiteX203" fmla="*/ 1467292 w 2254491"/>
                <a:gd name="connsiteY203" fmla="*/ 140873 h 1183610"/>
                <a:gd name="connsiteX204" fmla="*/ 1491503 w 2254491"/>
                <a:gd name="connsiteY204" fmla="*/ 6639 h 1183610"/>
                <a:gd name="connsiteX205" fmla="*/ 1345246 w 2254491"/>
                <a:gd name="connsiteY205" fmla="*/ 6639 h 1183610"/>
                <a:gd name="connsiteX206" fmla="*/ 1369456 w 2254491"/>
                <a:gd name="connsiteY206" fmla="*/ 140873 h 1183610"/>
                <a:gd name="connsiteX207" fmla="*/ 1347515 w 2254491"/>
                <a:gd name="connsiteY207" fmla="*/ 146752 h 1183610"/>
                <a:gd name="connsiteX208" fmla="*/ 1301365 w 2254491"/>
                <a:gd name="connsiteY208" fmla="*/ 18397 h 1183610"/>
                <a:gd name="connsiteX209" fmla="*/ 1345246 w 2254491"/>
                <a:gd name="connsiteY209" fmla="*/ 6639 h 1183610"/>
                <a:gd name="connsiteX210" fmla="*/ 1978470 w 2254491"/>
                <a:gd name="connsiteY210" fmla="*/ 6639 h 1183610"/>
                <a:gd name="connsiteX211" fmla="*/ 2022352 w 2254491"/>
                <a:gd name="connsiteY211" fmla="*/ 18396 h 1183610"/>
                <a:gd name="connsiteX212" fmla="*/ 1976201 w 2254491"/>
                <a:gd name="connsiteY212" fmla="*/ 146751 h 1183610"/>
                <a:gd name="connsiteX213" fmla="*/ 1954260 w 2254491"/>
                <a:gd name="connsiteY213" fmla="*/ 140871 h 1183610"/>
                <a:gd name="connsiteX214" fmla="*/ 1978470 w 2254491"/>
                <a:gd name="connsiteY214" fmla="*/ 6639 h 1183610"/>
                <a:gd name="connsiteX215" fmla="*/ 1832214 w 2254491"/>
                <a:gd name="connsiteY215" fmla="*/ 6638 h 1183610"/>
                <a:gd name="connsiteX216" fmla="*/ 1856424 w 2254491"/>
                <a:gd name="connsiteY216" fmla="*/ 140872 h 1183610"/>
                <a:gd name="connsiteX217" fmla="*/ 1834484 w 2254491"/>
                <a:gd name="connsiteY217" fmla="*/ 146751 h 1183610"/>
                <a:gd name="connsiteX218" fmla="*/ 1788334 w 2254491"/>
                <a:gd name="connsiteY218" fmla="*/ 18396 h 1183610"/>
                <a:gd name="connsiteX219" fmla="*/ 1832214 w 2254491"/>
                <a:gd name="connsiteY219" fmla="*/ 6638 h 1183610"/>
                <a:gd name="connsiteX220" fmla="*/ 1395660 w 2254491"/>
                <a:gd name="connsiteY220" fmla="*/ 2 h 1183610"/>
                <a:gd name="connsiteX221" fmla="*/ 1441088 w 2254491"/>
                <a:gd name="connsiteY221" fmla="*/ 2 h 1183610"/>
                <a:gd name="connsiteX222" fmla="*/ 1429731 w 2254491"/>
                <a:gd name="connsiteY222" fmla="*/ 135928 h 1183610"/>
                <a:gd name="connsiteX223" fmla="*/ 1407016 w 2254491"/>
                <a:gd name="connsiteY223" fmla="*/ 135928 h 1183610"/>
                <a:gd name="connsiteX224" fmla="*/ 1395660 w 2254491"/>
                <a:gd name="connsiteY224" fmla="*/ 2 h 1183610"/>
                <a:gd name="connsiteX225" fmla="*/ 1928057 w 2254491"/>
                <a:gd name="connsiteY225" fmla="*/ 0 h 1183610"/>
                <a:gd name="connsiteX226" fmla="*/ 1916700 w 2254491"/>
                <a:gd name="connsiteY226" fmla="*/ 135927 h 1183610"/>
                <a:gd name="connsiteX227" fmla="*/ 1893985 w 2254491"/>
                <a:gd name="connsiteY227" fmla="*/ 135927 h 1183610"/>
                <a:gd name="connsiteX228" fmla="*/ 1882628 w 2254491"/>
                <a:gd name="connsiteY228" fmla="*/ 1 h 1183610"/>
                <a:gd name="connsiteX229" fmla="*/ 1928057 w 2254491"/>
                <a:gd name="connsiteY229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963120 h 1183610"/>
                <a:gd name="connsiteX154" fmla="*/ 1523584 w 2254491"/>
                <a:gd name="connsiteY154" fmla="*/ 1183610 h 1183610"/>
                <a:gd name="connsiteX155" fmla="*/ 1275969 w 2254491"/>
                <a:gd name="connsiteY155" fmla="*/ 1183610 h 1183610"/>
                <a:gd name="connsiteX156" fmla="*/ 1275968 w 2254491"/>
                <a:gd name="connsiteY156" fmla="*/ 878924 h 1183610"/>
                <a:gd name="connsiteX157" fmla="*/ 1077763 w 2254491"/>
                <a:gd name="connsiteY157" fmla="*/ 827563 h 1183610"/>
                <a:gd name="connsiteX158" fmla="*/ 1106899 w 2254491"/>
                <a:gd name="connsiteY158" fmla="*/ 876751 h 1183610"/>
                <a:gd name="connsiteX159" fmla="*/ 1088420 w 2254491"/>
                <a:gd name="connsiteY159" fmla="*/ 948927 h 1183610"/>
                <a:gd name="connsiteX160" fmla="*/ 1016245 w 2254491"/>
                <a:gd name="connsiteY160" fmla="*/ 930448 h 1183610"/>
                <a:gd name="connsiteX161" fmla="*/ 921161 w 2254491"/>
                <a:gd name="connsiteY161" fmla="*/ 769923 h 1183610"/>
                <a:gd name="connsiteX162" fmla="*/ 797862 w 2254491"/>
                <a:gd name="connsiteY162" fmla="*/ 804441 h 1183610"/>
                <a:gd name="connsiteX163" fmla="*/ 802499 w 2254491"/>
                <a:gd name="connsiteY163" fmla="*/ 835121 h 1183610"/>
                <a:gd name="connsiteX164" fmla="*/ 802498 w 2254491"/>
                <a:gd name="connsiteY164" fmla="*/ 1183609 h 1183610"/>
                <a:gd name="connsiteX165" fmla="*/ 554884 w 2254491"/>
                <a:gd name="connsiteY165" fmla="*/ 1183609 h 1183610"/>
                <a:gd name="connsiteX166" fmla="*/ 554883 w 2254491"/>
                <a:gd name="connsiteY166" fmla="*/ 856991 h 1183610"/>
                <a:gd name="connsiteX167" fmla="*/ 223411 w 2254491"/>
                <a:gd name="connsiteY167" fmla="*/ 492175 h 1183610"/>
                <a:gd name="connsiteX168" fmla="*/ 215946 w 2254491"/>
                <a:gd name="connsiteY168" fmla="*/ 471321 h 1183610"/>
                <a:gd name="connsiteX169" fmla="*/ 208255 w 2254491"/>
                <a:gd name="connsiteY169" fmla="*/ 471902 h 1183610"/>
                <a:gd name="connsiteX170" fmla="*/ 148903 w 2254491"/>
                <a:gd name="connsiteY170" fmla="*/ 449677 h 1183610"/>
                <a:gd name="connsiteX171" fmla="*/ 122618 w 2254491"/>
                <a:gd name="connsiteY171" fmla="*/ 419878 h 1183610"/>
                <a:gd name="connsiteX172" fmla="*/ 104638 w 2254491"/>
                <a:gd name="connsiteY172" fmla="*/ 430259 h 1183610"/>
                <a:gd name="connsiteX173" fmla="*/ 63799 w 2254491"/>
                <a:gd name="connsiteY173" fmla="*/ 419315 h 1183610"/>
                <a:gd name="connsiteX174" fmla="*/ 4010 w 2254491"/>
                <a:gd name="connsiteY174" fmla="*/ 315757 h 1183610"/>
                <a:gd name="connsiteX175" fmla="*/ 14952 w 2254491"/>
                <a:gd name="connsiteY175" fmla="*/ 274920 h 1183610"/>
                <a:gd name="connsiteX176" fmla="*/ 98403 w 2254491"/>
                <a:gd name="connsiteY176" fmla="*/ 226740 h 1183610"/>
                <a:gd name="connsiteX177" fmla="*/ 198946 w 2254491"/>
                <a:gd name="connsiteY177" fmla="*/ 168690 h 1183610"/>
                <a:gd name="connsiteX178" fmla="*/ 243731 w 2254491"/>
                <a:gd name="connsiteY178" fmla="*/ 142834 h 1183610"/>
                <a:gd name="connsiteX179" fmla="*/ 1174703 w 2254491"/>
                <a:gd name="connsiteY179" fmla="*/ 91525 h 1183610"/>
                <a:gd name="connsiteX180" fmla="*/ 1262787 w 2254491"/>
                <a:gd name="connsiteY180" fmla="*/ 195670 h 1183610"/>
                <a:gd name="connsiteX181" fmla="*/ 1246725 w 2254491"/>
                <a:gd name="connsiteY181" fmla="*/ 211732 h 1183610"/>
                <a:gd name="connsiteX182" fmla="*/ 1142580 w 2254491"/>
                <a:gd name="connsiteY182" fmla="*/ 123648 h 1183610"/>
                <a:gd name="connsiteX183" fmla="*/ 1174703 w 2254491"/>
                <a:gd name="connsiteY183" fmla="*/ 91525 h 1183610"/>
                <a:gd name="connsiteX184" fmla="*/ 2149014 w 2254491"/>
                <a:gd name="connsiteY184" fmla="*/ 91524 h 1183610"/>
                <a:gd name="connsiteX185" fmla="*/ 2181136 w 2254491"/>
                <a:gd name="connsiteY185" fmla="*/ 123647 h 1183610"/>
                <a:gd name="connsiteX186" fmla="*/ 2076991 w 2254491"/>
                <a:gd name="connsiteY186" fmla="*/ 211731 h 1183610"/>
                <a:gd name="connsiteX187" fmla="*/ 2060930 w 2254491"/>
                <a:gd name="connsiteY187" fmla="*/ 195669 h 1183610"/>
                <a:gd name="connsiteX188" fmla="*/ 2149014 w 2254491"/>
                <a:gd name="connsiteY188" fmla="*/ 91524 h 1183610"/>
                <a:gd name="connsiteX189" fmla="*/ 1254386 w 2254491"/>
                <a:gd name="connsiteY189" fmla="*/ 37856 h 1183610"/>
                <a:gd name="connsiteX190" fmla="*/ 1312515 w 2254491"/>
                <a:gd name="connsiteY190" fmla="*/ 161250 h 1183610"/>
                <a:gd name="connsiteX191" fmla="*/ 1292843 w 2254491"/>
                <a:gd name="connsiteY191" fmla="*/ 172607 h 1183610"/>
                <a:gd name="connsiteX192" fmla="*/ 1215045 w 2254491"/>
                <a:gd name="connsiteY192" fmla="*/ 60570 h 1183610"/>
                <a:gd name="connsiteX193" fmla="*/ 1254386 w 2254491"/>
                <a:gd name="connsiteY193" fmla="*/ 37856 h 1183610"/>
                <a:gd name="connsiteX194" fmla="*/ 2069330 w 2254491"/>
                <a:gd name="connsiteY194" fmla="*/ 37855 h 1183610"/>
                <a:gd name="connsiteX195" fmla="*/ 2108671 w 2254491"/>
                <a:gd name="connsiteY195" fmla="*/ 60570 h 1183610"/>
                <a:gd name="connsiteX196" fmla="*/ 2030874 w 2254491"/>
                <a:gd name="connsiteY196" fmla="*/ 172607 h 1183610"/>
                <a:gd name="connsiteX197" fmla="*/ 2011202 w 2254491"/>
                <a:gd name="connsiteY197" fmla="*/ 161249 h 1183610"/>
                <a:gd name="connsiteX198" fmla="*/ 2069330 w 2254491"/>
                <a:gd name="connsiteY198" fmla="*/ 37855 h 1183610"/>
                <a:gd name="connsiteX199" fmla="*/ 1491503 w 2254491"/>
                <a:gd name="connsiteY199" fmla="*/ 6639 h 1183610"/>
                <a:gd name="connsiteX200" fmla="*/ 1535383 w 2254491"/>
                <a:gd name="connsiteY200" fmla="*/ 18397 h 1183610"/>
                <a:gd name="connsiteX201" fmla="*/ 1489233 w 2254491"/>
                <a:gd name="connsiteY201" fmla="*/ 146752 h 1183610"/>
                <a:gd name="connsiteX202" fmla="*/ 1467292 w 2254491"/>
                <a:gd name="connsiteY202" fmla="*/ 140873 h 1183610"/>
                <a:gd name="connsiteX203" fmla="*/ 1491503 w 2254491"/>
                <a:gd name="connsiteY203" fmla="*/ 6639 h 1183610"/>
                <a:gd name="connsiteX204" fmla="*/ 1345246 w 2254491"/>
                <a:gd name="connsiteY204" fmla="*/ 6639 h 1183610"/>
                <a:gd name="connsiteX205" fmla="*/ 1369456 w 2254491"/>
                <a:gd name="connsiteY205" fmla="*/ 140873 h 1183610"/>
                <a:gd name="connsiteX206" fmla="*/ 1347515 w 2254491"/>
                <a:gd name="connsiteY206" fmla="*/ 146752 h 1183610"/>
                <a:gd name="connsiteX207" fmla="*/ 1301365 w 2254491"/>
                <a:gd name="connsiteY207" fmla="*/ 18397 h 1183610"/>
                <a:gd name="connsiteX208" fmla="*/ 1345246 w 2254491"/>
                <a:gd name="connsiteY208" fmla="*/ 6639 h 1183610"/>
                <a:gd name="connsiteX209" fmla="*/ 1978470 w 2254491"/>
                <a:gd name="connsiteY209" fmla="*/ 6639 h 1183610"/>
                <a:gd name="connsiteX210" fmla="*/ 2022352 w 2254491"/>
                <a:gd name="connsiteY210" fmla="*/ 18396 h 1183610"/>
                <a:gd name="connsiteX211" fmla="*/ 1976201 w 2254491"/>
                <a:gd name="connsiteY211" fmla="*/ 146751 h 1183610"/>
                <a:gd name="connsiteX212" fmla="*/ 1954260 w 2254491"/>
                <a:gd name="connsiteY212" fmla="*/ 140871 h 1183610"/>
                <a:gd name="connsiteX213" fmla="*/ 1978470 w 2254491"/>
                <a:gd name="connsiteY213" fmla="*/ 6639 h 1183610"/>
                <a:gd name="connsiteX214" fmla="*/ 1832214 w 2254491"/>
                <a:gd name="connsiteY214" fmla="*/ 6638 h 1183610"/>
                <a:gd name="connsiteX215" fmla="*/ 1856424 w 2254491"/>
                <a:gd name="connsiteY215" fmla="*/ 140872 h 1183610"/>
                <a:gd name="connsiteX216" fmla="*/ 1834484 w 2254491"/>
                <a:gd name="connsiteY216" fmla="*/ 146751 h 1183610"/>
                <a:gd name="connsiteX217" fmla="*/ 1788334 w 2254491"/>
                <a:gd name="connsiteY217" fmla="*/ 18396 h 1183610"/>
                <a:gd name="connsiteX218" fmla="*/ 1832214 w 2254491"/>
                <a:gd name="connsiteY218" fmla="*/ 6638 h 1183610"/>
                <a:gd name="connsiteX219" fmla="*/ 1395660 w 2254491"/>
                <a:gd name="connsiteY219" fmla="*/ 2 h 1183610"/>
                <a:gd name="connsiteX220" fmla="*/ 1441088 w 2254491"/>
                <a:gd name="connsiteY220" fmla="*/ 2 h 1183610"/>
                <a:gd name="connsiteX221" fmla="*/ 1429731 w 2254491"/>
                <a:gd name="connsiteY221" fmla="*/ 135928 h 1183610"/>
                <a:gd name="connsiteX222" fmla="*/ 1407016 w 2254491"/>
                <a:gd name="connsiteY222" fmla="*/ 135928 h 1183610"/>
                <a:gd name="connsiteX223" fmla="*/ 1395660 w 2254491"/>
                <a:gd name="connsiteY223" fmla="*/ 2 h 1183610"/>
                <a:gd name="connsiteX224" fmla="*/ 1928057 w 2254491"/>
                <a:gd name="connsiteY224" fmla="*/ 0 h 1183610"/>
                <a:gd name="connsiteX225" fmla="*/ 1916700 w 2254491"/>
                <a:gd name="connsiteY225" fmla="*/ 135927 h 1183610"/>
                <a:gd name="connsiteX226" fmla="*/ 1893985 w 2254491"/>
                <a:gd name="connsiteY226" fmla="*/ 135927 h 1183610"/>
                <a:gd name="connsiteX227" fmla="*/ 1882628 w 2254491"/>
                <a:gd name="connsiteY227" fmla="*/ 1 h 1183610"/>
                <a:gd name="connsiteX228" fmla="*/ 1928057 w 2254491"/>
                <a:gd name="connsiteY228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1183610 h 1183610"/>
                <a:gd name="connsiteX154" fmla="*/ 1275969 w 2254491"/>
                <a:gd name="connsiteY154" fmla="*/ 1183610 h 1183610"/>
                <a:gd name="connsiteX155" fmla="*/ 1275968 w 2254491"/>
                <a:gd name="connsiteY155" fmla="*/ 878924 h 1183610"/>
                <a:gd name="connsiteX156" fmla="*/ 1077763 w 2254491"/>
                <a:gd name="connsiteY156" fmla="*/ 827563 h 1183610"/>
                <a:gd name="connsiteX157" fmla="*/ 1106899 w 2254491"/>
                <a:gd name="connsiteY157" fmla="*/ 876751 h 1183610"/>
                <a:gd name="connsiteX158" fmla="*/ 1088420 w 2254491"/>
                <a:gd name="connsiteY158" fmla="*/ 948927 h 1183610"/>
                <a:gd name="connsiteX159" fmla="*/ 1016245 w 2254491"/>
                <a:gd name="connsiteY159" fmla="*/ 930448 h 1183610"/>
                <a:gd name="connsiteX160" fmla="*/ 921161 w 2254491"/>
                <a:gd name="connsiteY160" fmla="*/ 769923 h 1183610"/>
                <a:gd name="connsiteX161" fmla="*/ 797862 w 2254491"/>
                <a:gd name="connsiteY161" fmla="*/ 804441 h 1183610"/>
                <a:gd name="connsiteX162" fmla="*/ 802499 w 2254491"/>
                <a:gd name="connsiteY162" fmla="*/ 835121 h 1183610"/>
                <a:gd name="connsiteX163" fmla="*/ 802498 w 2254491"/>
                <a:gd name="connsiteY163" fmla="*/ 1183609 h 1183610"/>
                <a:gd name="connsiteX164" fmla="*/ 554884 w 2254491"/>
                <a:gd name="connsiteY164" fmla="*/ 1183609 h 1183610"/>
                <a:gd name="connsiteX165" fmla="*/ 554883 w 2254491"/>
                <a:gd name="connsiteY165" fmla="*/ 856991 h 1183610"/>
                <a:gd name="connsiteX166" fmla="*/ 223411 w 2254491"/>
                <a:gd name="connsiteY166" fmla="*/ 492175 h 1183610"/>
                <a:gd name="connsiteX167" fmla="*/ 215946 w 2254491"/>
                <a:gd name="connsiteY167" fmla="*/ 471321 h 1183610"/>
                <a:gd name="connsiteX168" fmla="*/ 208255 w 2254491"/>
                <a:gd name="connsiteY168" fmla="*/ 471902 h 1183610"/>
                <a:gd name="connsiteX169" fmla="*/ 148903 w 2254491"/>
                <a:gd name="connsiteY169" fmla="*/ 449677 h 1183610"/>
                <a:gd name="connsiteX170" fmla="*/ 122618 w 2254491"/>
                <a:gd name="connsiteY170" fmla="*/ 419878 h 1183610"/>
                <a:gd name="connsiteX171" fmla="*/ 104638 w 2254491"/>
                <a:gd name="connsiteY171" fmla="*/ 430259 h 1183610"/>
                <a:gd name="connsiteX172" fmla="*/ 63799 w 2254491"/>
                <a:gd name="connsiteY172" fmla="*/ 419315 h 1183610"/>
                <a:gd name="connsiteX173" fmla="*/ 4010 w 2254491"/>
                <a:gd name="connsiteY173" fmla="*/ 315757 h 1183610"/>
                <a:gd name="connsiteX174" fmla="*/ 14952 w 2254491"/>
                <a:gd name="connsiteY174" fmla="*/ 274920 h 1183610"/>
                <a:gd name="connsiteX175" fmla="*/ 98403 w 2254491"/>
                <a:gd name="connsiteY175" fmla="*/ 226740 h 1183610"/>
                <a:gd name="connsiteX176" fmla="*/ 198946 w 2254491"/>
                <a:gd name="connsiteY176" fmla="*/ 168690 h 1183610"/>
                <a:gd name="connsiteX177" fmla="*/ 243731 w 2254491"/>
                <a:gd name="connsiteY177" fmla="*/ 142834 h 1183610"/>
                <a:gd name="connsiteX178" fmla="*/ 1174703 w 2254491"/>
                <a:gd name="connsiteY178" fmla="*/ 91525 h 1183610"/>
                <a:gd name="connsiteX179" fmla="*/ 1262787 w 2254491"/>
                <a:gd name="connsiteY179" fmla="*/ 195670 h 1183610"/>
                <a:gd name="connsiteX180" fmla="*/ 1246725 w 2254491"/>
                <a:gd name="connsiteY180" fmla="*/ 211732 h 1183610"/>
                <a:gd name="connsiteX181" fmla="*/ 1142580 w 2254491"/>
                <a:gd name="connsiteY181" fmla="*/ 123648 h 1183610"/>
                <a:gd name="connsiteX182" fmla="*/ 1174703 w 2254491"/>
                <a:gd name="connsiteY182" fmla="*/ 91525 h 1183610"/>
                <a:gd name="connsiteX183" fmla="*/ 2149014 w 2254491"/>
                <a:gd name="connsiteY183" fmla="*/ 91524 h 1183610"/>
                <a:gd name="connsiteX184" fmla="*/ 2181136 w 2254491"/>
                <a:gd name="connsiteY184" fmla="*/ 123647 h 1183610"/>
                <a:gd name="connsiteX185" fmla="*/ 2076991 w 2254491"/>
                <a:gd name="connsiteY185" fmla="*/ 211731 h 1183610"/>
                <a:gd name="connsiteX186" fmla="*/ 2060930 w 2254491"/>
                <a:gd name="connsiteY186" fmla="*/ 195669 h 1183610"/>
                <a:gd name="connsiteX187" fmla="*/ 2149014 w 2254491"/>
                <a:gd name="connsiteY187" fmla="*/ 91524 h 1183610"/>
                <a:gd name="connsiteX188" fmla="*/ 1254386 w 2254491"/>
                <a:gd name="connsiteY188" fmla="*/ 37856 h 1183610"/>
                <a:gd name="connsiteX189" fmla="*/ 1312515 w 2254491"/>
                <a:gd name="connsiteY189" fmla="*/ 161250 h 1183610"/>
                <a:gd name="connsiteX190" fmla="*/ 1292843 w 2254491"/>
                <a:gd name="connsiteY190" fmla="*/ 172607 h 1183610"/>
                <a:gd name="connsiteX191" fmla="*/ 1215045 w 2254491"/>
                <a:gd name="connsiteY191" fmla="*/ 60570 h 1183610"/>
                <a:gd name="connsiteX192" fmla="*/ 1254386 w 2254491"/>
                <a:gd name="connsiteY192" fmla="*/ 37856 h 1183610"/>
                <a:gd name="connsiteX193" fmla="*/ 2069330 w 2254491"/>
                <a:gd name="connsiteY193" fmla="*/ 37855 h 1183610"/>
                <a:gd name="connsiteX194" fmla="*/ 2108671 w 2254491"/>
                <a:gd name="connsiteY194" fmla="*/ 60570 h 1183610"/>
                <a:gd name="connsiteX195" fmla="*/ 2030874 w 2254491"/>
                <a:gd name="connsiteY195" fmla="*/ 172607 h 1183610"/>
                <a:gd name="connsiteX196" fmla="*/ 2011202 w 2254491"/>
                <a:gd name="connsiteY196" fmla="*/ 161249 h 1183610"/>
                <a:gd name="connsiteX197" fmla="*/ 2069330 w 2254491"/>
                <a:gd name="connsiteY197" fmla="*/ 37855 h 1183610"/>
                <a:gd name="connsiteX198" fmla="*/ 1491503 w 2254491"/>
                <a:gd name="connsiteY198" fmla="*/ 6639 h 1183610"/>
                <a:gd name="connsiteX199" fmla="*/ 1535383 w 2254491"/>
                <a:gd name="connsiteY199" fmla="*/ 18397 h 1183610"/>
                <a:gd name="connsiteX200" fmla="*/ 1489233 w 2254491"/>
                <a:gd name="connsiteY200" fmla="*/ 146752 h 1183610"/>
                <a:gd name="connsiteX201" fmla="*/ 1467292 w 2254491"/>
                <a:gd name="connsiteY201" fmla="*/ 140873 h 1183610"/>
                <a:gd name="connsiteX202" fmla="*/ 1491503 w 2254491"/>
                <a:gd name="connsiteY202" fmla="*/ 6639 h 1183610"/>
                <a:gd name="connsiteX203" fmla="*/ 1345246 w 2254491"/>
                <a:gd name="connsiteY203" fmla="*/ 6639 h 1183610"/>
                <a:gd name="connsiteX204" fmla="*/ 1369456 w 2254491"/>
                <a:gd name="connsiteY204" fmla="*/ 140873 h 1183610"/>
                <a:gd name="connsiteX205" fmla="*/ 1347515 w 2254491"/>
                <a:gd name="connsiteY205" fmla="*/ 146752 h 1183610"/>
                <a:gd name="connsiteX206" fmla="*/ 1301365 w 2254491"/>
                <a:gd name="connsiteY206" fmla="*/ 18397 h 1183610"/>
                <a:gd name="connsiteX207" fmla="*/ 1345246 w 2254491"/>
                <a:gd name="connsiteY207" fmla="*/ 6639 h 1183610"/>
                <a:gd name="connsiteX208" fmla="*/ 1978470 w 2254491"/>
                <a:gd name="connsiteY208" fmla="*/ 6639 h 1183610"/>
                <a:gd name="connsiteX209" fmla="*/ 2022352 w 2254491"/>
                <a:gd name="connsiteY209" fmla="*/ 18396 h 1183610"/>
                <a:gd name="connsiteX210" fmla="*/ 1976201 w 2254491"/>
                <a:gd name="connsiteY210" fmla="*/ 146751 h 1183610"/>
                <a:gd name="connsiteX211" fmla="*/ 1954260 w 2254491"/>
                <a:gd name="connsiteY211" fmla="*/ 140871 h 1183610"/>
                <a:gd name="connsiteX212" fmla="*/ 1978470 w 2254491"/>
                <a:gd name="connsiteY212" fmla="*/ 6639 h 1183610"/>
                <a:gd name="connsiteX213" fmla="*/ 1832214 w 2254491"/>
                <a:gd name="connsiteY213" fmla="*/ 6638 h 1183610"/>
                <a:gd name="connsiteX214" fmla="*/ 1856424 w 2254491"/>
                <a:gd name="connsiteY214" fmla="*/ 140872 h 1183610"/>
                <a:gd name="connsiteX215" fmla="*/ 1834484 w 2254491"/>
                <a:gd name="connsiteY215" fmla="*/ 146751 h 1183610"/>
                <a:gd name="connsiteX216" fmla="*/ 1788334 w 2254491"/>
                <a:gd name="connsiteY216" fmla="*/ 18396 h 1183610"/>
                <a:gd name="connsiteX217" fmla="*/ 1832214 w 2254491"/>
                <a:gd name="connsiteY217" fmla="*/ 6638 h 1183610"/>
                <a:gd name="connsiteX218" fmla="*/ 1395660 w 2254491"/>
                <a:gd name="connsiteY218" fmla="*/ 2 h 1183610"/>
                <a:gd name="connsiteX219" fmla="*/ 1441088 w 2254491"/>
                <a:gd name="connsiteY219" fmla="*/ 2 h 1183610"/>
                <a:gd name="connsiteX220" fmla="*/ 1429731 w 2254491"/>
                <a:gd name="connsiteY220" fmla="*/ 135928 h 1183610"/>
                <a:gd name="connsiteX221" fmla="*/ 1407016 w 2254491"/>
                <a:gd name="connsiteY221" fmla="*/ 135928 h 1183610"/>
                <a:gd name="connsiteX222" fmla="*/ 1395660 w 2254491"/>
                <a:gd name="connsiteY222" fmla="*/ 2 h 1183610"/>
                <a:gd name="connsiteX223" fmla="*/ 1928057 w 2254491"/>
                <a:gd name="connsiteY223" fmla="*/ 0 h 1183610"/>
                <a:gd name="connsiteX224" fmla="*/ 1916700 w 2254491"/>
                <a:gd name="connsiteY224" fmla="*/ 135927 h 1183610"/>
                <a:gd name="connsiteX225" fmla="*/ 1893985 w 2254491"/>
                <a:gd name="connsiteY225" fmla="*/ 135927 h 1183610"/>
                <a:gd name="connsiteX226" fmla="*/ 1882628 w 2254491"/>
                <a:gd name="connsiteY226" fmla="*/ 1 h 1183610"/>
                <a:gd name="connsiteX227" fmla="*/ 1928057 w 2254491"/>
                <a:gd name="connsiteY227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963118 h 1183610"/>
                <a:gd name="connsiteX140" fmla="*/ 1818572 w 2254491"/>
                <a:gd name="connsiteY140" fmla="*/ 835121 h 1183610"/>
                <a:gd name="connsiteX141" fmla="*/ 1822076 w 2254491"/>
                <a:gd name="connsiteY141" fmla="*/ 823650 h 1183610"/>
                <a:gd name="connsiteX142" fmla="*/ 1677364 w 2254491"/>
                <a:gd name="connsiteY142" fmla="*/ 762792 h 1183610"/>
                <a:gd name="connsiteX143" fmla="*/ 1672602 w 2254491"/>
                <a:gd name="connsiteY143" fmla="*/ 757978 h 1183610"/>
                <a:gd name="connsiteX144" fmla="*/ 1659759 w 2254491"/>
                <a:gd name="connsiteY144" fmla="*/ 753482 h 1183610"/>
                <a:gd name="connsiteX145" fmla="*/ 1635384 w 2254491"/>
                <a:gd name="connsiteY145" fmla="*/ 721362 h 1183610"/>
                <a:gd name="connsiteX146" fmla="*/ 1597462 w 2254491"/>
                <a:gd name="connsiteY146" fmla="*/ 576743 h 1183610"/>
                <a:gd name="connsiteX147" fmla="*/ 1564365 w 2254491"/>
                <a:gd name="connsiteY147" fmla="*/ 619727 h 1183610"/>
                <a:gd name="connsiteX148" fmla="*/ 1443659 w 2254491"/>
                <a:gd name="connsiteY148" fmla="*/ 685455 h 1183610"/>
                <a:gd name="connsiteX149" fmla="*/ 1435216 w 2254491"/>
                <a:gd name="connsiteY149" fmla="*/ 685179 h 1183610"/>
                <a:gd name="connsiteX150" fmla="*/ 1440398 w 2254491"/>
                <a:gd name="connsiteY150" fmla="*/ 719516 h 1183610"/>
                <a:gd name="connsiteX151" fmla="*/ 1447968 w 2254491"/>
                <a:gd name="connsiteY151" fmla="*/ 721043 h 1183610"/>
                <a:gd name="connsiteX152" fmla="*/ 1523585 w 2254491"/>
                <a:gd name="connsiteY152" fmla="*/ 835122 h 1183610"/>
                <a:gd name="connsiteX153" fmla="*/ 1523584 w 2254491"/>
                <a:gd name="connsiteY153" fmla="*/ 1183610 h 1183610"/>
                <a:gd name="connsiteX154" fmla="*/ 1275969 w 2254491"/>
                <a:gd name="connsiteY154" fmla="*/ 1183610 h 1183610"/>
                <a:gd name="connsiteX155" fmla="*/ 1275968 w 2254491"/>
                <a:gd name="connsiteY155" fmla="*/ 878924 h 1183610"/>
                <a:gd name="connsiteX156" fmla="*/ 1077763 w 2254491"/>
                <a:gd name="connsiteY156" fmla="*/ 827563 h 1183610"/>
                <a:gd name="connsiteX157" fmla="*/ 1106899 w 2254491"/>
                <a:gd name="connsiteY157" fmla="*/ 876751 h 1183610"/>
                <a:gd name="connsiteX158" fmla="*/ 1088420 w 2254491"/>
                <a:gd name="connsiteY158" fmla="*/ 948927 h 1183610"/>
                <a:gd name="connsiteX159" fmla="*/ 1016245 w 2254491"/>
                <a:gd name="connsiteY159" fmla="*/ 930448 h 1183610"/>
                <a:gd name="connsiteX160" fmla="*/ 921161 w 2254491"/>
                <a:gd name="connsiteY160" fmla="*/ 769923 h 1183610"/>
                <a:gd name="connsiteX161" fmla="*/ 797862 w 2254491"/>
                <a:gd name="connsiteY161" fmla="*/ 804441 h 1183610"/>
                <a:gd name="connsiteX162" fmla="*/ 802499 w 2254491"/>
                <a:gd name="connsiteY162" fmla="*/ 835121 h 1183610"/>
                <a:gd name="connsiteX163" fmla="*/ 802498 w 2254491"/>
                <a:gd name="connsiteY163" fmla="*/ 1183609 h 1183610"/>
                <a:gd name="connsiteX164" fmla="*/ 554884 w 2254491"/>
                <a:gd name="connsiteY164" fmla="*/ 1183609 h 1183610"/>
                <a:gd name="connsiteX165" fmla="*/ 554883 w 2254491"/>
                <a:gd name="connsiteY165" fmla="*/ 856991 h 1183610"/>
                <a:gd name="connsiteX166" fmla="*/ 223411 w 2254491"/>
                <a:gd name="connsiteY166" fmla="*/ 492175 h 1183610"/>
                <a:gd name="connsiteX167" fmla="*/ 215946 w 2254491"/>
                <a:gd name="connsiteY167" fmla="*/ 471321 h 1183610"/>
                <a:gd name="connsiteX168" fmla="*/ 208255 w 2254491"/>
                <a:gd name="connsiteY168" fmla="*/ 471902 h 1183610"/>
                <a:gd name="connsiteX169" fmla="*/ 148903 w 2254491"/>
                <a:gd name="connsiteY169" fmla="*/ 449677 h 1183610"/>
                <a:gd name="connsiteX170" fmla="*/ 122618 w 2254491"/>
                <a:gd name="connsiteY170" fmla="*/ 419878 h 1183610"/>
                <a:gd name="connsiteX171" fmla="*/ 104638 w 2254491"/>
                <a:gd name="connsiteY171" fmla="*/ 430259 h 1183610"/>
                <a:gd name="connsiteX172" fmla="*/ 63799 w 2254491"/>
                <a:gd name="connsiteY172" fmla="*/ 419315 h 1183610"/>
                <a:gd name="connsiteX173" fmla="*/ 4010 w 2254491"/>
                <a:gd name="connsiteY173" fmla="*/ 315757 h 1183610"/>
                <a:gd name="connsiteX174" fmla="*/ 14952 w 2254491"/>
                <a:gd name="connsiteY174" fmla="*/ 274920 h 1183610"/>
                <a:gd name="connsiteX175" fmla="*/ 98403 w 2254491"/>
                <a:gd name="connsiteY175" fmla="*/ 226740 h 1183610"/>
                <a:gd name="connsiteX176" fmla="*/ 198946 w 2254491"/>
                <a:gd name="connsiteY176" fmla="*/ 168690 h 1183610"/>
                <a:gd name="connsiteX177" fmla="*/ 243731 w 2254491"/>
                <a:gd name="connsiteY177" fmla="*/ 142834 h 1183610"/>
                <a:gd name="connsiteX178" fmla="*/ 1174703 w 2254491"/>
                <a:gd name="connsiteY178" fmla="*/ 91525 h 1183610"/>
                <a:gd name="connsiteX179" fmla="*/ 1262787 w 2254491"/>
                <a:gd name="connsiteY179" fmla="*/ 195670 h 1183610"/>
                <a:gd name="connsiteX180" fmla="*/ 1246725 w 2254491"/>
                <a:gd name="connsiteY180" fmla="*/ 211732 h 1183610"/>
                <a:gd name="connsiteX181" fmla="*/ 1142580 w 2254491"/>
                <a:gd name="connsiteY181" fmla="*/ 123648 h 1183610"/>
                <a:gd name="connsiteX182" fmla="*/ 1174703 w 2254491"/>
                <a:gd name="connsiteY182" fmla="*/ 91525 h 1183610"/>
                <a:gd name="connsiteX183" fmla="*/ 2149014 w 2254491"/>
                <a:gd name="connsiteY183" fmla="*/ 91524 h 1183610"/>
                <a:gd name="connsiteX184" fmla="*/ 2181136 w 2254491"/>
                <a:gd name="connsiteY184" fmla="*/ 123647 h 1183610"/>
                <a:gd name="connsiteX185" fmla="*/ 2076991 w 2254491"/>
                <a:gd name="connsiteY185" fmla="*/ 211731 h 1183610"/>
                <a:gd name="connsiteX186" fmla="*/ 2060930 w 2254491"/>
                <a:gd name="connsiteY186" fmla="*/ 195669 h 1183610"/>
                <a:gd name="connsiteX187" fmla="*/ 2149014 w 2254491"/>
                <a:gd name="connsiteY187" fmla="*/ 91524 h 1183610"/>
                <a:gd name="connsiteX188" fmla="*/ 1254386 w 2254491"/>
                <a:gd name="connsiteY188" fmla="*/ 37856 h 1183610"/>
                <a:gd name="connsiteX189" fmla="*/ 1312515 w 2254491"/>
                <a:gd name="connsiteY189" fmla="*/ 161250 h 1183610"/>
                <a:gd name="connsiteX190" fmla="*/ 1292843 w 2254491"/>
                <a:gd name="connsiteY190" fmla="*/ 172607 h 1183610"/>
                <a:gd name="connsiteX191" fmla="*/ 1215045 w 2254491"/>
                <a:gd name="connsiteY191" fmla="*/ 60570 h 1183610"/>
                <a:gd name="connsiteX192" fmla="*/ 1254386 w 2254491"/>
                <a:gd name="connsiteY192" fmla="*/ 37856 h 1183610"/>
                <a:gd name="connsiteX193" fmla="*/ 2069330 w 2254491"/>
                <a:gd name="connsiteY193" fmla="*/ 37855 h 1183610"/>
                <a:gd name="connsiteX194" fmla="*/ 2108671 w 2254491"/>
                <a:gd name="connsiteY194" fmla="*/ 60570 h 1183610"/>
                <a:gd name="connsiteX195" fmla="*/ 2030874 w 2254491"/>
                <a:gd name="connsiteY195" fmla="*/ 172607 h 1183610"/>
                <a:gd name="connsiteX196" fmla="*/ 2011202 w 2254491"/>
                <a:gd name="connsiteY196" fmla="*/ 161249 h 1183610"/>
                <a:gd name="connsiteX197" fmla="*/ 2069330 w 2254491"/>
                <a:gd name="connsiteY197" fmla="*/ 37855 h 1183610"/>
                <a:gd name="connsiteX198" fmla="*/ 1491503 w 2254491"/>
                <a:gd name="connsiteY198" fmla="*/ 6639 h 1183610"/>
                <a:gd name="connsiteX199" fmla="*/ 1535383 w 2254491"/>
                <a:gd name="connsiteY199" fmla="*/ 18397 h 1183610"/>
                <a:gd name="connsiteX200" fmla="*/ 1489233 w 2254491"/>
                <a:gd name="connsiteY200" fmla="*/ 146752 h 1183610"/>
                <a:gd name="connsiteX201" fmla="*/ 1467292 w 2254491"/>
                <a:gd name="connsiteY201" fmla="*/ 140873 h 1183610"/>
                <a:gd name="connsiteX202" fmla="*/ 1491503 w 2254491"/>
                <a:gd name="connsiteY202" fmla="*/ 6639 h 1183610"/>
                <a:gd name="connsiteX203" fmla="*/ 1345246 w 2254491"/>
                <a:gd name="connsiteY203" fmla="*/ 6639 h 1183610"/>
                <a:gd name="connsiteX204" fmla="*/ 1369456 w 2254491"/>
                <a:gd name="connsiteY204" fmla="*/ 140873 h 1183610"/>
                <a:gd name="connsiteX205" fmla="*/ 1347515 w 2254491"/>
                <a:gd name="connsiteY205" fmla="*/ 146752 h 1183610"/>
                <a:gd name="connsiteX206" fmla="*/ 1301365 w 2254491"/>
                <a:gd name="connsiteY206" fmla="*/ 18397 h 1183610"/>
                <a:gd name="connsiteX207" fmla="*/ 1345246 w 2254491"/>
                <a:gd name="connsiteY207" fmla="*/ 6639 h 1183610"/>
                <a:gd name="connsiteX208" fmla="*/ 1978470 w 2254491"/>
                <a:gd name="connsiteY208" fmla="*/ 6639 h 1183610"/>
                <a:gd name="connsiteX209" fmla="*/ 2022352 w 2254491"/>
                <a:gd name="connsiteY209" fmla="*/ 18396 h 1183610"/>
                <a:gd name="connsiteX210" fmla="*/ 1976201 w 2254491"/>
                <a:gd name="connsiteY210" fmla="*/ 146751 h 1183610"/>
                <a:gd name="connsiteX211" fmla="*/ 1954260 w 2254491"/>
                <a:gd name="connsiteY211" fmla="*/ 140871 h 1183610"/>
                <a:gd name="connsiteX212" fmla="*/ 1978470 w 2254491"/>
                <a:gd name="connsiteY212" fmla="*/ 6639 h 1183610"/>
                <a:gd name="connsiteX213" fmla="*/ 1832214 w 2254491"/>
                <a:gd name="connsiteY213" fmla="*/ 6638 h 1183610"/>
                <a:gd name="connsiteX214" fmla="*/ 1856424 w 2254491"/>
                <a:gd name="connsiteY214" fmla="*/ 140872 h 1183610"/>
                <a:gd name="connsiteX215" fmla="*/ 1834484 w 2254491"/>
                <a:gd name="connsiteY215" fmla="*/ 146751 h 1183610"/>
                <a:gd name="connsiteX216" fmla="*/ 1788334 w 2254491"/>
                <a:gd name="connsiteY216" fmla="*/ 18396 h 1183610"/>
                <a:gd name="connsiteX217" fmla="*/ 1832214 w 2254491"/>
                <a:gd name="connsiteY217" fmla="*/ 6638 h 1183610"/>
                <a:gd name="connsiteX218" fmla="*/ 1395660 w 2254491"/>
                <a:gd name="connsiteY218" fmla="*/ 2 h 1183610"/>
                <a:gd name="connsiteX219" fmla="*/ 1441088 w 2254491"/>
                <a:gd name="connsiteY219" fmla="*/ 2 h 1183610"/>
                <a:gd name="connsiteX220" fmla="*/ 1429731 w 2254491"/>
                <a:gd name="connsiteY220" fmla="*/ 135928 h 1183610"/>
                <a:gd name="connsiteX221" fmla="*/ 1407016 w 2254491"/>
                <a:gd name="connsiteY221" fmla="*/ 135928 h 1183610"/>
                <a:gd name="connsiteX222" fmla="*/ 1395660 w 2254491"/>
                <a:gd name="connsiteY222" fmla="*/ 2 h 1183610"/>
                <a:gd name="connsiteX223" fmla="*/ 1928057 w 2254491"/>
                <a:gd name="connsiteY223" fmla="*/ 0 h 1183610"/>
                <a:gd name="connsiteX224" fmla="*/ 1916700 w 2254491"/>
                <a:gd name="connsiteY224" fmla="*/ 135927 h 1183610"/>
                <a:gd name="connsiteX225" fmla="*/ 1893985 w 2254491"/>
                <a:gd name="connsiteY225" fmla="*/ 135927 h 1183610"/>
                <a:gd name="connsiteX226" fmla="*/ 1882628 w 2254491"/>
                <a:gd name="connsiteY226" fmla="*/ 1 h 1183610"/>
                <a:gd name="connsiteX227" fmla="*/ 1928057 w 2254491"/>
                <a:gd name="connsiteY227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21117 w 2254491"/>
                <a:gd name="connsiteY138" fmla="*/ 975728 h 1183610"/>
                <a:gd name="connsiteX139" fmla="*/ 1818572 w 2254491"/>
                <a:gd name="connsiteY139" fmla="*/ 835121 h 1183610"/>
                <a:gd name="connsiteX140" fmla="*/ 1822076 w 2254491"/>
                <a:gd name="connsiteY140" fmla="*/ 823650 h 1183610"/>
                <a:gd name="connsiteX141" fmla="*/ 1677364 w 2254491"/>
                <a:gd name="connsiteY141" fmla="*/ 762792 h 1183610"/>
                <a:gd name="connsiteX142" fmla="*/ 1672602 w 2254491"/>
                <a:gd name="connsiteY142" fmla="*/ 757978 h 1183610"/>
                <a:gd name="connsiteX143" fmla="*/ 1659759 w 2254491"/>
                <a:gd name="connsiteY143" fmla="*/ 753482 h 1183610"/>
                <a:gd name="connsiteX144" fmla="*/ 1635384 w 2254491"/>
                <a:gd name="connsiteY144" fmla="*/ 721362 h 1183610"/>
                <a:gd name="connsiteX145" fmla="*/ 1597462 w 2254491"/>
                <a:gd name="connsiteY145" fmla="*/ 576743 h 1183610"/>
                <a:gd name="connsiteX146" fmla="*/ 1564365 w 2254491"/>
                <a:gd name="connsiteY146" fmla="*/ 619727 h 1183610"/>
                <a:gd name="connsiteX147" fmla="*/ 1443659 w 2254491"/>
                <a:gd name="connsiteY147" fmla="*/ 685455 h 1183610"/>
                <a:gd name="connsiteX148" fmla="*/ 1435216 w 2254491"/>
                <a:gd name="connsiteY148" fmla="*/ 685179 h 1183610"/>
                <a:gd name="connsiteX149" fmla="*/ 1440398 w 2254491"/>
                <a:gd name="connsiteY149" fmla="*/ 719516 h 1183610"/>
                <a:gd name="connsiteX150" fmla="*/ 1447968 w 2254491"/>
                <a:gd name="connsiteY150" fmla="*/ 721043 h 1183610"/>
                <a:gd name="connsiteX151" fmla="*/ 1523585 w 2254491"/>
                <a:gd name="connsiteY151" fmla="*/ 835122 h 1183610"/>
                <a:gd name="connsiteX152" fmla="*/ 1523584 w 2254491"/>
                <a:gd name="connsiteY152" fmla="*/ 1183610 h 1183610"/>
                <a:gd name="connsiteX153" fmla="*/ 1275969 w 2254491"/>
                <a:gd name="connsiteY153" fmla="*/ 1183610 h 1183610"/>
                <a:gd name="connsiteX154" fmla="*/ 1275968 w 2254491"/>
                <a:gd name="connsiteY154" fmla="*/ 878924 h 1183610"/>
                <a:gd name="connsiteX155" fmla="*/ 1077763 w 2254491"/>
                <a:gd name="connsiteY155" fmla="*/ 827563 h 1183610"/>
                <a:gd name="connsiteX156" fmla="*/ 1106899 w 2254491"/>
                <a:gd name="connsiteY156" fmla="*/ 876751 h 1183610"/>
                <a:gd name="connsiteX157" fmla="*/ 1088420 w 2254491"/>
                <a:gd name="connsiteY157" fmla="*/ 948927 h 1183610"/>
                <a:gd name="connsiteX158" fmla="*/ 1016245 w 2254491"/>
                <a:gd name="connsiteY158" fmla="*/ 930448 h 1183610"/>
                <a:gd name="connsiteX159" fmla="*/ 921161 w 2254491"/>
                <a:gd name="connsiteY159" fmla="*/ 769923 h 1183610"/>
                <a:gd name="connsiteX160" fmla="*/ 797862 w 2254491"/>
                <a:gd name="connsiteY160" fmla="*/ 804441 h 1183610"/>
                <a:gd name="connsiteX161" fmla="*/ 802499 w 2254491"/>
                <a:gd name="connsiteY161" fmla="*/ 835121 h 1183610"/>
                <a:gd name="connsiteX162" fmla="*/ 802498 w 2254491"/>
                <a:gd name="connsiteY162" fmla="*/ 1183609 h 1183610"/>
                <a:gd name="connsiteX163" fmla="*/ 554884 w 2254491"/>
                <a:gd name="connsiteY163" fmla="*/ 1183609 h 1183610"/>
                <a:gd name="connsiteX164" fmla="*/ 554883 w 2254491"/>
                <a:gd name="connsiteY164" fmla="*/ 856991 h 1183610"/>
                <a:gd name="connsiteX165" fmla="*/ 223411 w 2254491"/>
                <a:gd name="connsiteY165" fmla="*/ 492175 h 1183610"/>
                <a:gd name="connsiteX166" fmla="*/ 215946 w 2254491"/>
                <a:gd name="connsiteY166" fmla="*/ 471321 h 1183610"/>
                <a:gd name="connsiteX167" fmla="*/ 208255 w 2254491"/>
                <a:gd name="connsiteY167" fmla="*/ 471902 h 1183610"/>
                <a:gd name="connsiteX168" fmla="*/ 148903 w 2254491"/>
                <a:gd name="connsiteY168" fmla="*/ 449677 h 1183610"/>
                <a:gd name="connsiteX169" fmla="*/ 122618 w 2254491"/>
                <a:gd name="connsiteY169" fmla="*/ 419878 h 1183610"/>
                <a:gd name="connsiteX170" fmla="*/ 104638 w 2254491"/>
                <a:gd name="connsiteY170" fmla="*/ 430259 h 1183610"/>
                <a:gd name="connsiteX171" fmla="*/ 63799 w 2254491"/>
                <a:gd name="connsiteY171" fmla="*/ 419315 h 1183610"/>
                <a:gd name="connsiteX172" fmla="*/ 4010 w 2254491"/>
                <a:gd name="connsiteY172" fmla="*/ 315757 h 1183610"/>
                <a:gd name="connsiteX173" fmla="*/ 14952 w 2254491"/>
                <a:gd name="connsiteY173" fmla="*/ 274920 h 1183610"/>
                <a:gd name="connsiteX174" fmla="*/ 98403 w 2254491"/>
                <a:gd name="connsiteY174" fmla="*/ 226740 h 1183610"/>
                <a:gd name="connsiteX175" fmla="*/ 198946 w 2254491"/>
                <a:gd name="connsiteY175" fmla="*/ 168690 h 1183610"/>
                <a:gd name="connsiteX176" fmla="*/ 243731 w 2254491"/>
                <a:gd name="connsiteY176" fmla="*/ 142834 h 1183610"/>
                <a:gd name="connsiteX177" fmla="*/ 1174703 w 2254491"/>
                <a:gd name="connsiteY177" fmla="*/ 91525 h 1183610"/>
                <a:gd name="connsiteX178" fmla="*/ 1262787 w 2254491"/>
                <a:gd name="connsiteY178" fmla="*/ 195670 h 1183610"/>
                <a:gd name="connsiteX179" fmla="*/ 1246725 w 2254491"/>
                <a:gd name="connsiteY179" fmla="*/ 211732 h 1183610"/>
                <a:gd name="connsiteX180" fmla="*/ 1142580 w 2254491"/>
                <a:gd name="connsiteY180" fmla="*/ 123648 h 1183610"/>
                <a:gd name="connsiteX181" fmla="*/ 1174703 w 2254491"/>
                <a:gd name="connsiteY181" fmla="*/ 91525 h 1183610"/>
                <a:gd name="connsiteX182" fmla="*/ 2149014 w 2254491"/>
                <a:gd name="connsiteY182" fmla="*/ 91524 h 1183610"/>
                <a:gd name="connsiteX183" fmla="*/ 2181136 w 2254491"/>
                <a:gd name="connsiteY183" fmla="*/ 123647 h 1183610"/>
                <a:gd name="connsiteX184" fmla="*/ 2076991 w 2254491"/>
                <a:gd name="connsiteY184" fmla="*/ 211731 h 1183610"/>
                <a:gd name="connsiteX185" fmla="*/ 2060930 w 2254491"/>
                <a:gd name="connsiteY185" fmla="*/ 195669 h 1183610"/>
                <a:gd name="connsiteX186" fmla="*/ 2149014 w 2254491"/>
                <a:gd name="connsiteY186" fmla="*/ 91524 h 1183610"/>
                <a:gd name="connsiteX187" fmla="*/ 1254386 w 2254491"/>
                <a:gd name="connsiteY187" fmla="*/ 37856 h 1183610"/>
                <a:gd name="connsiteX188" fmla="*/ 1312515 w 2254491"/>
                <a:gd name="connsiteY188" fmla="*/ 161250 h 1183610"/>
                <a:gd name="connsiteX189" fmla="*/ 1292843 w 2254491"/>
                <a:gd name="connsiteY189" fmla="*/ 172607 h 1183610"/>
                <a:gd name="connsiteX190" fmla="*/ 1215045 w 2254491"/>
                <a:gd name="connsiteY190" fmla="*/ 60570 h 1183610"/>
                <a:gd name="connsiteX191" fmla="*/ 1254386 w 2254491"/>
                <a:gd name="connsiteY191" fmla="*/ 37856 h 1183610"/>
                <a:gd name="connsiteX192" fmla="*/ 2069330 w 2254491"/>
                <a:gd name="connsiteY192" fmla="*/ 37855 h 1183610"/>
                <a:gd name="connsiteX193" fmla="*/ 2108671 w 2254491"/>
                <a:gd name="connsiteY193" fmla="*/ 60570 h 1183610"/>
                <a:gd name="connsiteX194" fmla="*/ 2030874 w 2254491"/>
                <a:gd name="connsiteY194" fmla="*/ 172607 h 1183610"/>
                <a:gd name="connsiteX195" fmla="*/ 2011202 w 2254491"/>
                <a:gd name="connsiteY195" fmla="*/ 161249 h 1183610"/>
                <a:gd name="connsiteX196" fmla="*/ 2069330 w 2254491"/>
                <a:gd name="connsiteY196" fmla="*/ 37855 h 1183610"/>
                <a:gd name="connsiteX197" fmla="*/ 1491503 w 2254491"/>
                <a:gd name="connsiteY197" fmla="*/ 6639 h 1183610"/>
                <a:gd name="connsiteX198" fmla="*/ 1535383 w 2254491"/>
                <a:gd name="connsiteY198" fmla="*/ 18397 h 1183610"/>
                <a:gd name="connsiteX199" fmla="*/ 1489233 w 2254491"/>
                <a:gd name="connsiteY199" fmla="*/ 146752 h 1183610"/>
                <a:gd name="connsiteX200" fmla="*/ 1467292 w 2254491"/>
                <a:gd name="connsiteY200" fmla="*/ 140873 h 1183610"/>
                <a:gd name="connsiteX201" fmla="*/ 1491503 w 2254491"/>
                <a:gd name="connsiteY201" fmla="*/ 6639 h 1183610"/>
                <a:gd name="connsiteX202" fmla="*/ 1345246 w 2254491"/>
                <a:gd name="connsiteY202" fmla="*/ 6639 h 1183610"/>
                <a:gd name="connsiteX203" fmla="*/ 1369456 w 2254491"/>
                <a:gd name="connsiteY203" fmla="*/ 140873 h 1183610"/>
                <a:gd name="connsiteX204" fmla="*/ 1347515 w 2254491"/>
                <a:gd name="connsiteY204" fmla="*/ 146752 h 1183610"/>
                <a:gd name="connsiteX205" fmla="*/ 1301365 w 2254491"/>
                <a:gd name="connsiteY205" fmla="*/ 18397 h 1183610"/>
                <a:gd name="connsiteX206" fmla="*/ 1345246 w 2254491"/>
                <a:gd name="connsiteY206" fmla="*/ 6639 h 1183610"/>
                <a:gd name="connsiteX207" fmla="*/ 1978470 w 2254491"/>
                <a:gd name="connsiteY207" fmla="*/ 6639 h 1183610"/>
                <a:gd name="connsiteX208" fmla="*/ 2022352 w 2254491"/>
                <a:gd name="connsiteY208" fmla="*/ 18396 h 1183610"/>
                <a:gd name="connsiteX209" fmla="*/ 1976201 w 2254491"/>
                <a:gd name="connsiteY209" fmla="*/ 146751 h 1183610"/>
                <a:gd name="connsiteX210" fmla="*/ 1954260 w 2254491"/>
                <a:gd name="connsiteY210" fmla="*/ 140871 h 1183610"/>
                <a:gd name="connsiteX211" fmla="*/ 1978470 w 2254491"/>
                <a:gd name="connsiteY211" fmla="*/ 6639 h 1183610"/>
                <a:gd name="connsiteX212" fmla="*/ 1832214 w 2254491"/>
                <a:gd name="connsiteY212" fmla="*/ 6638 h 1183610"/>
                <a:gd name="connsiteX213" fmla="*/ 1856424 w 2254491"/>
                <a:gd name="connsiteY213" fmla="*/ 140872 h 1183610"/>
                <a:gd name="connsiteX214" fmla="*/ 1834484 w 2254491"/>
                <a:gd name="connsiteY214" fmla="*/ 146751 h 1183610"/>
                <a:gd name="connsiteX215" fmla="*/ 1788334 w 2254491"/>
                <a:gd name="connsiteY215" fmla="*/ 18396 h 1183610"/>
                <a:gd name="connsiteX216" fmla="*/ 1832214 w 2254491"/>
                <a:gd name="connsiteY216" fmla="*/ 6638 h 1183610"/>
                <a:gd name="connsiteX217" fmla="*/ 1395660 w 2254491"/>
                <a:gd name="connsiteY217" fmla="*/ 2 h 1183610"/>
                <a:gd name="connsiteX218" fmla="*/ 1441088 w 2254491"/>
                <a:gd name="connsiteY218" fmla="*/ 2 h 1183610"/>
                <a:gd name="connsiteX219" fmla="*/ 1429731 w 2254491"/>
                <a:gd name="connsiteY219" fmla="*/ 135928 h 1183610"/>
                <a:gd name="connsiteX220" fmla="*/ 1407016 w 2254491"/>
                <a:gd name="connsiteY220" fmla="*/ 135928 h 1183610"/>
                <a:gd name="connsiteX221" fmla="*/ 1395660 w 2254491"/>
                <a:gd name="connsiteY221" fmla="*/ 2 h 1183610"/>
                <a:gd name="connsiteX222" fmla="*/ 1928057 w 2254491"/>
                <a:gd name="connsiteY222" fmla="*/ 0 h 1183610"/>
                <a:gd name="connsiteX223" fmla="*/ 1916700 w 2254491"/>
                <a:gd name="connsiteY223" fmla="*/ 135927 h 1183610"/>
                <a:gd name="connsiteX224" fmla="*/ 1893985 w 2254491"/>
                <a:gd name="connsiteY224" fmla="*/ 135927 h 1183610"/>
                <a:gd name="connsiteX225" fmla="*/ 1882628 w 2254491"/>
                <a:gd name="connsiteY225" fmla="*/ 1 h 1183610"/>
                <a:gd name="connsiteX226" fmla="*/ 1928057 w 2254491"/>
                <a:gd name="connsiteY226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975728 h 1183610"/>
                <a:gd name="connsiteX138" fmla="*/ 1818572 w 2254491"/>
                <a:gd name="connsiteY138" fmla="*/ 835121 h 1183610"/>
                <a:gd name="connsiteX139" fmla="*/ 1822076 w 2254491"/>
                <a:gd name="connsiteY139" fmla="*/ 823650 h 1183610"/>
                <a:gd name="connsiteX140" fmla="*/ 1677364 w 2254491"/>
                <a:gd name="connsiteY140" fmla="*/ 762792 h 1183610"/>
                <a:gd name="connsiteX141" fmla="*/ 1672602 w 2254491"/>
                <a:gd name="connsiteY141" fmla="*/ 757978 h 1183610"/>
                <a:gd name="connsiteX142" fmla="*/ 1659759 w 2254491"/>
                <a:gd name="connsiteY142" fmla="*/ 753482 h 1183610"/>
                <a:gd name="connsiteX143" fmla="*/ 1635384 w 2254491"/>
                <a:gd name="connsiteY143" fmla="*/ 721362 h 1183610"/>
                <a:gd name="connsiteX144" fmla="*/ 1597462 w 2254491"/>
                <a:gd name="connsiteY144" fmla="*/ 576743 h 1183610"/>
                <a:gd name="connsiteX145" fmla="*/ 1564365 w 2254491"/>
                <a:gd name="connsiteY145" fmla="*/ 619727 h 1183610"/>
                <a:gd name="connsiteX146" fmla="*/ 1443659 w 2254491"/>
                <a:gd name="connsiteY146" fmla="*/ 685455 h 1183610"/>
                <a:gd name="connsiteX147" fmla="*/ 1435216 w 2254491"/>
                <a:gd name="connsiteY147" fmla="*/ 685179 h 1183610"/>
                <a:gd name="connsiteX148" fmla="*/ 1440398 w 2254491"/>
                <a:gd name="connsiteY148" fmla="*/ 719516 h 1183610"/>
                <a:gd name="connsiteX149" fmla="*/ 1447968 w 2254491"/>
                <a:gd name="connsiteY149" fmla="*/ 721043 h 1183610"/>
                <a:gd name="connsiteX150" fmla="*/ 1523585 w 2254491"/>
                <a:gd name="connsiteY150" fmla="*/ 835122 h 1183610"/>
                <a:gd name="connsiteX151" fmla="*/ 1523584 w 2254491"/>
                <a:gd name="connsiteY151" fmla="*/ 1183610 h 1183610"/>
                <a:gd name="connsiteX152" fmla="*/ 1275969 w 2254491"/>
                <a:gd name="connsiteY152" fmla="*/ 1183610 h 1183610"/>
                <a:gd name="connsiteX153" fmla="*/ 1275968 w 2254491"/>
                <a:gd name="connsiteY153" fmla="*/ 878924 h 1183610"/>
                <a:gd name="connsiteX154" fmla="*/ 1077763 w 2254491"/>
                <a:gd name="connsiteY154" fmla="*/ 827563 h 1183610"/>
                <a:gd name="connsiteX155" fmla="*/ 1106899 w 2254491"/>
                <a:gd name="connsiteY155" fmla="*/ 876751 h 1183610"/>
                <a:gd name="connsiteX156" fmla="*/ 1088420 w 2254491"/>
                <a:gd name="connsiteY156" fmla="*/ 948927 h 1183610"/>
                <a:gd name="connsiteX157" fmla="*/ 1016245 w 2254491"/>
                <a:gd name="connsiteY157" fmla="*/ 930448 h 1183610"/>
                <a:gd name="connsiteX158" fmla="*/ 921161 w 2254491"/>
                <a:gd name="connsiteY158" fmla="*/ 769923 h 1183610"/>
                <a:gd name="connsiteX159" fmla="*/ 797862 w 2254491"/>
                <a:gd name="connsiteY159" fmla="*/ 804441 h 1183610"/>
                <a:gd name="connsiteX160" fmla="*/ 802499 w 2254491"/>
                <a:gd name="connsiteY160" fmla="*/ 835121 h 1183610"/>
                <a:gd name="connsiteX161" fmla="*/ 802498 w 2254491"/>
                <a:gd name="connsiteY161" fmla="*/ 1183609 h 1183610"/>
                <a:gd name="connsiteX162" fmla="*/ 554884 w 2254491"/>
                <a:gd name="connsiteY162" fmla="*/ 1183609 h 1183610"/>
                <a:gd name="connsiteX163" fmla="*/ 554883 w 2254491"/>
                <a:gd name="connsiteY163" fmla="*/ 856991 h 1183610"/>
                <a:gd name="connsiteX164" fmla="*/ 223411 w 2254491"/>
                <a:gd name="connsiteY164" fmla="*/ 492175 h 1183610"/>
                <a:gd name="connsiteX165" fmla="*/ 215946 w 2254491"/>
                <a:gd name="connsiteY165" fmla="*/ 471321 h 1183610"/>
                <a:gd name="connsiteX166" fmla="*/ 208255 w 2254491"/>
                <a:gd name="connsiteY166" fmla="*/ 471902 h 1183610"/>
                <a:gd name="connsiteX167" fmla="*/ 148903 w 2254491"/>
                <a:gd name="connsiteY167" fmla="*/ 449677 h 1183610"/>
                <a:gd name="connsiteX168" fmla="*/ 122618 w 2254491"/>
                <a:gd name="connsiteY168" fmla="*/ 419878 h 1183610"/>
                <a:gd name="connsiteX169" fmla="*/ 104638 w 2254491"/>
                <a:gd name="connsiteY169" fmla="*/ 430259 h 1183610"/>
                <a:gd name="connsiteX170" fmla="*/ 63799 w 2254491"/>
                <a:gd name="connsiteY170" fmla="*/ 419315 h 1183610"/>
                <a:gd name="connsiteX171" fmla="*/ 4010 w 2254491"/>
                <a:gd name="connsiteY171" fmla="*/ 315757 h 1183610"/>
                <a:gd name="connsiteX172" fmla="*/ 14952 w 2254491"/>
                <a:gd name="connsiteY172" fmla="*/ 274920 h 1183610"/>
                <a:gd name="connsiteX173" fmla="*/ 98403 w 2254491"/>
                <a:gd name="connsiteY173" fmla="*/ 226740 h 1183610"/>
                <a:gd name="connsiteX174" fmla="*/ 198946 w 2254491"/>
                <a:gd name="connsiteY174" fmla="*/ 168690 h 1183610"/>
                <a:gd name="connsiteX175" fmla="*/ 243731 w 2254491"/>
                <a:gd name="connsiteY175" fmla="*/ 142834 h 1183610"/>
                <a:gd name="connsiteX176" fmla="*/ 1174703 w 2254491"/>
                <a:gd name="connsiteY176" fmla="*/ 91525 h 1183610"/>
                <a:gd name="connsiteX177" fmla="*/ 1262787 w 2254491"/>
                <a:gd name="connsiteY177" fmla="*/ 195670 h 1183610"/>
                <a:gd name="connsiteX178" fmla="*/ 1246725 w 2254491"/>
                <a:gd name="connsiteY178" fmla="*/ 211732 h 1183610"/>
                <a:gd name="connsiteX179" fmla="*/ 1142580 w 2254491"/>
                <a:gd name="connsiteY179" fmla="*/ 123648 h 1183610"/>
                <a:gd name="connsiteX180" fmla="*/ 1174703 w 2254491"/>
                <a:gd name="connsiteY180" fmla="*/ 91525 h 1183610"/>
                <a:gd name="connsiteX181" fmla="*/ 2149014 w 2254491"/>
                <a:gd name="connsiteY181" fmla="*/ 91524 h 1183610"/>
                <a:gd name="connsiteX182" fmla="*/ 2181136 w 2254491"/>
                <a:gd name="connsiteY182" fmla="*/ 123647 h 1183610"/>
                <a:gd name="connsiteX183" fmla="*/ 2076991 w 2254491"/>
                <a:gd name="connsiteY183" fmla="*/ 211731 h 1183610"/>
                <a:gd name="connsiteX184" fmla="*/ 2060930 w 2254491"/>
                <a:gd name="connsiteY184" fmla="*/ 195669 h 1183610"/>
                <a:gd name="connsiteX185" fmla="*/ 2149014 w 2254491"/>
                <a:gd name="connsiteY185" fmla="*/ 91524 h 1183610"/>
                <a:gd name="connsiteX186" fmla="*/ 1254386 w 2254491"/>
                <a:gd name="connsiteY186" fmla="*/ 37856 h 1183610"/>
                <a:gd name="connsiteX187" fmla="*/ 1312515 w 2254491"/>
                <a:gd name="connsiteY187" fmla="*/ 161250 h 1183610"/>
                <a:gd name="connsiteX188" fmla="*/ 1292843 w 2254491"/>
                <a:gd name="connsiteY188" fmla="*/ 172607 h 1183610"/>
                <a:gd name="connsiteX189" fmla="*/ 1215045 w 2254491"/>
                <a:gd name="connsiteY189" fmla="*/ 60570 h 1183610"/>
                <a:gd name="connsiteX190" fmla="*/ 1254386 w 2254491"/>
                <a:gd name="connsiteY190" fmla="*/ 37856 h 1183610"/>
                <a:gd name="connsiteX191" fmla="*/ 2069330 w 2254491"/>
                <a:gd name="connsiteY191" fmla="*/ 37855 h 1183610"/>
                <a:gd name="connsiteX192" fmla="*/ 2108671 w 2254491"/>
                <a:gd name="connsiteY192" fmla="*/ 60570 h 1183610"/>
                <a:gd name="connsiteX193" fmla="*/ 2030874 w 2254491"/>
                <a:gd name="connsiteY193" fmla="*/ 172607 h 1183610"/>
                <a:gd name="connsiteX194" fmla="*/ 2011202 w 2254491"/>
                <a:gd name="connsiteY194" fmla="*/ 161249 h 1183610"/>
                <a:gd name="connsiteX195" fmla="*/ 2069330 w 2254491"/>
                <a:gd name="connsiteY195" fmla="*/ 37855 h 1183610"/>
                <a:gd name="connsiteX196" fmla="*/ 1491503 w 2254491"/>
                <a:gd name="connsiteY196" fmla="*/ 6639 h 1183610"/>
                <a:gd name="connsiteX197" fmla="*/ 1535383 w 2254491"/>
                <a:gd name="connsiteY197" fmla="*/ 18397 h 1183610"/>
                <a:gd name="connsiteX198" fmla="*/ 1489233 w 2254491"/>
                <a:gd name="connsiteY198" fmla="*/ 146752 h 1183610"/>
                <a:gd name="connsiteX199" fmla="*/ 1467292 w 2254491"/>
                <a:gd name="connsiteY199" fmla="*/ 140873 h 1183610"/>
                <a:gd name="connsiteX200" fmla="*/ 1491503 w 2254491"/>
                <a:gd name="connsiteY200" fmla="*/ 6639 h 1183610"/>
                <a:gd name="connsiteX201" fmla="*/ 1345246 w 2254491"/>
                <a:gd name="connsiteY201" fmla="*/ 6639 h 1183610"/>
                <a:gd name="connsiteX202" fmla="*/ 1369456 w 2254491"/>
                <a:gd name="connsiteY202" fmla="*/ 140873 h 1183610"/>
                <a:gd name="connsiteX203" fmla="*/ 1347515 w 2254491"/>
                <a:gd name="connsiteY203" fmla="*/ 146752 h 1183610"/>
                <a:gd name="connsiteX204" fmla="*/ 1301365 w 2254491"/>
                <a:gd name="connsiteY204" fmla="*/ 18397 h 1183610"/>
                <a:gd name="connsiteX205" fmla="*/ 1345246 w 2254491"/>
                <a:gd name="connsiteY205" fmla="*/ 6639 h 1183610"/>
                <a:gd name="connsiteX206" fmla="*/ 1978470 w 2254491"/>
                <a:gd name="connsiteY206" fmla="*/ 6639 h 1183610"/>
                <a:gd name="connsiteX207" fmla="*/ 2022352 w 2254491"/>
                <a:gd name="connsiteY207" fmla="*/ 18396 h 1183610"/>
                <a:gd name="connsiteX208" fmla="*/ 1976201 w 2254491"/>
                <a:gd name="connsiteY208" fmla="*/ 146751 h 1183610"/>
                <a:gd name="connsiteX209" fmla="*/ 1954260 w 2254491"/>
                <a:gd name="connsiteY209" fmla="*/ 140871 h 1183610"/>
                <a:gd name="connsiteX210" fmla="*/ 1978470 w 2254491"/>
                <a:gd name="connsiteY210" fmla="*/ 6639 h 1183610"/>
                <a:gd name="connsiteX211" fmla="*/ 1832214 w 2254491"/>
                <a:gd name="connsiteY211" fmla="*/ 6638 h 1183610"/>
                <a:gd name="connsiteX212" fmla="*/ 1856424 w 2254491"/>
                <a:gd name="connsiteY212" fmla="*/ 140872 h 1183610"/>
                <a:gd name="connsiteX213" fmla="*/ 1834484 w 2254491"/>
                <a:gd name="connsiteY213" fmla="*/ 146751 h 1183610"/>
                <a:gd name="connsiteX214" fmla="*/ 1788334 w 2254491"/>
                <a:gd name="connsiteY214" fmla="*/ 18396 h 1183610"/>
                <a:gd name="connsiteX215" fmla="*/ 1832214 w 2254491"/>
                <a:gd name="connsiteY215" fmla="*/ 6638 h 1183610"/>
                <a:gd name="connsiteX216" fmla="*/ 1395660 w 2254491"/>
                <a:gd name="connsiteY216" fmla="*/ 2 h 1183610"/>
                <a:gd name="connsiteX217" fmla="*/ 1441088 w 2254491"/>
                <a:gd name="connsiteY217" fmla="*/ 2 h 1183610"/>
                <a:gd name="connsiteX218" fmla="*/ 1429731 w 2254491"/>
                <a:gd name="connsiteY218" fmla="*/ 135928 h 1183610"/>
                <a:gd name="connsiteX219" fmla="*/ 1407016 w 2254491"/>
                <a:gd name="connsiteY219" fmla="*/ 135928 h 1183610"/>
                <a:gd name="connsiteX220" fmla="*/ 1395660 w 2254491"/>
                <a:gd name="connsiteY220" fmla="*/ 2 h 1183610"/>
                <a:gd name="connsiteX221" fmla="*/ 1928057 w 2254491"/>
                <a:gd name="connsiteY221" fmla="*/ 0 h 1183610"/>
                <a:gd name="connsiteX222" fmla="*/ 1916700 w 2254491"/>
                <a:gd name="connsiteY222" fmla="*/ 135927 h 1183610"/>
                <a:gd name="connsiteX223" fmla="*/ 1893985 w 2254491"/>
                <a:gd name="connsiteY223" fmla="*/ 135927 h 1183610"/>
                <a:gd name="connsiteX224" fmla="*/ 1882628 w 2254491"/>
                <a:gd name="connsiteY224" fmla="*/ 1 h 1183610"/>
                <a:gd name="connsiteX225" fmla="*/ 1928057 w 2254491"/>
                <a:gd name="connsiteY225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7 w 2254491"/>
                <a:gd name="connsiteY134" fmla="*/ 975728 h 1183610"/>
                <a:gd name="connsiteX135" fmla="*/ 2066186 w 2254491"/>
                <a:gd name="connsiteY135" fmla="*/ 1183609 h 1183610"/>
                <a:gd name="connsiteX136" fmla="*/ 1818571 w 2254491"/>
                <a:gd name="connsiteY136" fmla="*/ 1183609 h 1183610"/>
                <a:gd name="connsiteX137" fmla="*/ 1818572 w 2254491"/>
                <a:gd name="connsiteY137" fmla="*/ 835121 h 1183610"/>
                <a:gd name="connsiteX138" fmla="*/ 1822076 w 2254491"/>
                <a:gd name="connsiteY138" fmla="*/ 823650 h 1183610"/>
                <a:gd name="connsiteX139" fmla="*/ 1677364 w 2254491"/>
                <a:gd name="connsiteY139" fmla="*/ 762792 h 1183610"/>
                <a:gd name="connsiteX140" fmla="*/ 1672602 w 2254491"/>
                <a:gd name="connsiteY140" fmla="*/ 757978 h 1183610"/>
                <a:gd name="connsiteX141" fmla="*/ 1659759 w 2254491"/>
                <a:gd name="connsiteY141" fmla="*/ 753482 h 1183610"/>
                <a:gd name="connsiteX142" fmla="*/ 1635384 w 2254491"/>
                <a:gd name="connsiteY142" fmla="*/ 721362 h 1183610"/>
                <a:gd name="connsiteX143" fmla="*/ 1597462 w 2254491"/>
                <a:gd name="connsiteY143" fmla="*/ 576743 h 1183610"/>
                <a:gd name="connsiteX144" fmla="*/ 1564365 w 2254491"/>
                <a:gd name="connsiteY144" fmla="*/ 619727 h 1183610"/>
                <a:gd name="connsiteX145" fmla="*/ 1443659 w 2254491"/>
                <a:gd name="connsiteY145" fmla="*/ 685455 h 1183610"/>
                <a:gd name="connsiteX146" fmla="*/ 1435216 w 2254491"/>
                <a:gd name="connsiteY146" fmla="*/ 685179 h 1183610"/>
                <a:gd name="connsiteX147" fmla="*/ 1440398 w 2254491"/>
                <a:gd name="connsiteY147" fmla="*/ 719516 h 1183610"/>
                <a:gd name="connsiteX148" fmla="*/ 1447968 w 2254491"/>
                <a:gd name="connsiteY148" fmla="*/ 721043 h 1183610"/>
                <a:gd name="connsiteX149" fmla="*/ 1523585 w 2254491"/>
                <a:gd name="connsiteY149" fmla="*/ 835122 h 1183610"/>
                <a:gd name="connsiteX150" fmla="*/ 1523584 w 2254491"/>
                <a:gd name="connsiteY150" fmla="*/ 1183610 h 1183610"/>
                <a:gd name="connsiteX151" fmla="*/ 1275969 w 2254491"/>
                <a:gd name="connsiteY151" fmla="*/ 1183610 h 1183610"/>
                <a:gd name="connsiteX152" fmla="*/ 1275968 w 2254491"/>
                <a:gd name="connsiteY152" fmla="*/ 878924 h 1183610"/>
                <a:gd name="connsiteX153" fmla="*/ 1077763 w 2254491"/>
                <a:gd name="connsiteY153" fmla="*/ 827563 h 1183610"/>
                <a:gd name="connsiteX154" fmla="*/ 1106899 w 2254491"/>
                <a:gd name="connsiteY154" fmla="*/ 876751 h 1183610"/>
                <a:gd name="connsiteX155" fmla="*/ 1088420 w 2254491"/>
                <a:gd name="connsiteY155" fmla="*/ 948927 h 1183610"/>
                <a:gd name="connsiteX156" fmla="*/ 1016245 w 2254491"/>
                <a:gd name="connsiteY156" fmla="*/ 930448 h 1183610"/>
                <a:gd name="connsiteX157" fmla="*/ 921161 w 2254491"/>
                <a:gd name="connsiteY157" fmla="*/ 769923 h 1183610"/>
                <a:gd name="connsiteX158" fmla="*/ 797862 w 2254491"/>
                <a:gd name="connsiteY158" fmla="*/ 804441 h 1183610"/>
                <a:gd name="connsiteX159" fmla="*/ 802499 w 2254491"/>
                <a:gd name="connsiteY159" fmla="*/ 835121 h 1183610"/>
                <a:gd name="connsiteX160" fmla="*/ 802498 w 2254491"/>
                <a:gd name="connsiteY160" fmla="*/ 1183609 h 1183610"/>
                <a:gd name="connsiteX161" fmla="*/ 554884 w 2254491"/>
                <a:gd name="connsiteY161" fmla="*/ 1183609 h 1183610"/>
                <a:gd name="connsiteX162" fmla="*/ 554883 w 2254491"/>
                <a:gd name="connsiteY162" fmla="*/ 856991 h 1183610"/>
                <a:gd name="connsiteX163" fmla="*/ 223411 w 2254491"/>
                <a:gd name="connsiteY163" fmla="*/ 492175 h 1183610"/>
                <a:gd name="connsiteX164" fmla="*/ 215946 w 2254491"/>
                <a:gd name="connsiteY164" fmla="*/ 471321 h 1183610"/>
                <a:gd name="connsiteX165" fmla="*/ 208255 w 2254491"/>
                <a:gd name="connsiteY165" fmla="*/ 471902 h 1183610"/>
                <a:gd name="connsiteX166" fmla="*/ 148903 w 2254491"/>
                <a:gd name="connsiteY166" fmla="*/ 449677 h 1183610"/>
                <a:gd name="connsiteX167" fmla="*/ 122618 w 2254491"/>
                <a:gd name="connsiteY167" fmla="*/ 419878 h 1183610"/>
                <a:gd name="connsiteX168" fmla="*/ 104638 w 2254491"/>
                <a:gd name="connsiteY168" fmla="*/ 430259 h 1183610"/>
                <a:gd name="connsiteX169" fmla="*/ 63799 w 2254491"/>
                <a:gd name="connsiteY169" fmla="*/ 419315 h 1183610"/>
                <a:gd name="connsiteX170" fmla="*/ 4010 w 2254491"/>
                <a:gd name="connsiteY170" fmla="*/ 315757 h 1183610"/>
                <a:gd name="connsiteX171" fmla="*/ 14952 w 2254491"/>
                <a:gd name="connsiteY171" fmla="*/ 274920 h 1183610"/>
                <a:gd name="connsiteX172" fmla="*/ 98403 w 2254491"/>
                <a:gd name="connsiteY172" fmla="*/ 226740 h 1183610"/>
                <a:gd name="connsiteX173" fmla="*/ 198946 w 2254491"/>
                <a:gd name="connsiteY173" fmla="*/ 168690 h 1183610"/>
                <a:gd name="connsiteX174" fmla="*/ 243731 w 2254491"/>
                <a:gd name="connsiteY174" fmla="*/ 142834 h 1183610"/>
                <a:gd name="connsiteX175" fmla="*/ 1174703 w 2254491"/>
                <a:gd name="connsiteY175" fmla="*/ 91525 h 1183610"/>
                <a:gd name="connsiteX176" fmla="*/ 1262787 w 2254491"/>
                <a:gd name="connsiteY176" fmla="*/ 195670 h 1183610"/>
                <a:gd name="connsiteX177" fmla="*/ 1246725 w 2254491"/>
                <a:gd name="connsiteY177" fmla="*/ 211732 h 1183610"/>
                <a:gd name="connsiteX178" fmla="*/ 1142580 w 2254491"/>
                <a:gd name="connsiteY178" fmla="*/ 123648 h 1183610"/>
                <a:gd name="connsiteX179" fmla="*/ 1174703 w 2254491"/>
                <a:gd name="connsiteY179" fmla="*/ 91525 h 1183610"/>
                <a:gd name="connsiteX180" fmla="*/ 2149014 w 2254491"/>
                <a:gd name="connsiteY180" fmla="*/ 91524 h 1183610"/>
                <a:gd name="connsiteX181" fmla="*/ 2181136 w 2254491"/>
                <a:gd name="connsiteY181" fmla="*/ 123647 h 1183610"/>
                <a:gd name="connsiteX182" fmla="*/ 2076991 w 2254491"/>
                <a:gd name="connsiteY182" fmla="*/ 211731 h 1183610"/>
                <a:gd name="connsiteX183" fmla="*/ 2060930 w 2254491"/>
                <a:gd name="connsiteY183" fmla="*/ 195669 h 1183610"/>
                <a:gd name="connsiteX184" fmla="*/ 2149014 w 2254491"/>
                <a:gd name="connsiteY184" fmla="*/ 91524 h 1183610"/>
                <a:gd name="connsiteX185" fmla="*/ 1254386 w 2254491"/>
                <a:gd name="connsiteY185" fmla="*/ 37856 h 1183610"/>
                <a:gd name="connsiteX186" fmla="*/ 1312515 w 2254491"/>
                <a:gd name="connsiteY186" fmla="*/ 161250 h 1183610"/>
                <a:gd name="connsiteX187" fmla="*/ 1292843 w 2254491"/>
                <a:gd name="connsiteY187" fmla="*/ 172607 h 1183610"/>
                <a:gd name="connsiteX188" fmla="*/ 1215045 w 2254491"/>
                <a:gd name="connsiteY188" fmla="*/ 60570 h 1183610"/>
                <a:gd name="connsiteX189" fmla="*/ 1254386 w 2254491"/>
                <a:gd name="connsiteY189" fmla="*/ 37856 h 1183610"/>
                <a:gd name="connsiteX190" fmla="*/ 2069330 w 2254491"/>
                <a:gd name="connsiteY190" fmla="*/ 37855 h 1183610"/>
                <a:gd name="connsiteX191" fmla="*/ 2108671 w 2254491"/>
                <a:gd name="connsiteY191" fmla="*/ 60570 h 1183610"/>
                <a:gd name="connsiteX192" fmla="*/ 2030874 w 2254491"/>
                <a:gd name="connsiteY192" fmla="*/ 172607 h 1183610"/>
                <a:gd name="connsiteX193" fmla="*/ 2011202 w 2254491"/>
                <a:gd name="connsiteY193" fmla="*/ 161249 h 1183610"/>
                <a:gd name="connsiteX194" fmla="*/ 2069330 w 2254491"/>
                <a:gd name="connsiteY194" fmla="*/ 37855 h 1183610"/>
                <a:gd name="connsiteX195" fmla="*/ 1491503 w 2254491"/>
                <a:gd name="connsiteY195" fmla="*/ 6639 h 1183610"/>
                <a:gd name="connsiteX196" fmla="*/ 1535383 w 2254491"/>
                <a:gd name="connsiteY196" fmla="*/ 18397 h 1183610"/>
                <a:gd name="connsiteX197" fmla="*/ 1489233 w 2254491"/>
                <a:gd name="connsiteY197" fmla="*/ 146752 h 1183610"/>
                <a:gd name="connsiteX198" fmla="*/ 1467292 w 2254491"/>
                <a:gd name="connsiteY198" fmla="*/ 140873 h 1183610"/>
                <a:gd name="connsiteX199" fmla="*/ 1491503 w 2254491"/>
                <a:gd name="connsiteY199" fmla="*/ 6639 h 1183610"/>
                <a:gd name="connsiteX200" fmla="*/ 1345246 w 2254491"/>
                <a:gd name="connsiteY200" fmla="*/ 6639 h 1183610"/>
                <a:gd name="connsiteX201" fmla="*/ 1369456 w 2254491"/>
                <a:gd name="connsiteY201" fmla="*/ 140873 h 1183610"/>
                <a:gd name="connsiteX202" fmla="*/ 1347515 w 2254491"/>
                <a:gd name="connsiteY202" fmla="*/ 146752 h 1183610"/>
                <a:gd name="connsiteX203" fmla="*/ 1301365 w 2254491"/>
                <a:gd name="connsiteY203" fmla="*/ 18397 h 1183610"/>
                <a:gd name="connsiteX204" fmla="*/ 1345246 w 2254491"/>
                <a:gd name="connsiteY204" fmla="*/ 6639 h 1183610"/>
                <a:gd name="connsiteX205" fmla="*/ 1978470 w 2254491"/>
                <a:gd name="connsiteY205" fmla="*/ 6639 h 1183610"/>
                <a:gd name="connsiteX206" fmla="*/ 2022352 w 2254491"/>
                <a:gd name="connsiteY206" fmla="*/ 18396 h 1183610"/>
                <a:gd name="connsiteX207" fmla="*/ 1976201 w 2254491"/>
                <a:gd name="connsiteY207" fmla="*/ 146751 h 1183610"/>
                <a:gd name="connsiteX208" fmla="*/ 1954260 w 2254491"/>
                <a:gd name="connsiteY208" fmla="*/ 140871 h 1183610"/>
                <a:gd name="connsiteX209" fmla="*/ 1978470 w 2254491"/>
                <a:gd name="connsiteY209" fmla="*/ 6639 h 1183610"/>
                <a:gd name="connsiteX210" fmla="*/ 1832214 w 2254491"/>
                <a:gd name="connsiteY210" fmla="*/ 6638 h 1183610"/>
                <a:gd name="connsiteX211" fmla="*/ 1856424 w 2254491"/>
                <a:gd name="connsiteY211" fmla="*/ 140872 h 1183610"/>
                <a:gd name="connsiteX212" fmla="*/ 1834484 w 2254491"/>
                <a:gd name="connsiteY212" fmla="*/ 146751 h 1183610"/>
                <a:gd name="connsiteX213" fmla="*/ 1788334 w 2254491"/>
                <a:gd name="connsiteY213" fmla="*/ 18396 h 1183610"/>
                <a:gd name="connsiteX214" fmla="*/ 1832214 w 2254491"/>
                <a:gd name="connsiteY214" fmla="*/ 6638 h 1183610"/>
                <a:gd name="connsiteX215" fmla="*/ 1395660 w 2254491"/>
                <a:gd name="connsiteY215" fmla="*/ 2 h 1183610"/>
                <a:gd name="connsiteX216" fmla="*/ 1441088 w 2254491"/>
                <a:gd name="connsiteY216" fmla="*/ 2 h 1183610"/>
                <a:gd name="connsiteX217" fmla="*/ 1429731 w 2254491"/>
                <a:gd name="connsiteY217" fmla="*/ 135928 h 1183610"/>
                <a:gd name="connsiteX218" fmla="*/ 1407016 w 2254491"/>
                <a:gd name="connsiteY218" fmla="*/ 135928 h 1183610"/>
                <a:gd name="connsiteX219" fmla="*/ 1395660 w 2254491"/>
                <a:gd name="connsiteY219" fmla="*/ 2 h 1183610"/>
                <a:gd name="connsiteX220" fmla="*/ 1928057 w 2254491"/>
                <a:gd name="connsiteY220" fmla="*/ 0 h 1183610"/>
                <a:gd name="connsiteX221" fmla="*/ 1916700 w 2254491"/>
                <a:gd name="connsiteY221" fmla="*/ 135927 h 1183610"/>
                <a:gd name="connsiteX222" fmla="*/ 1893985 w 2254491"/>
                <a:gd name="connsiteY222" fmla="*/ 135927 h 1183610"/>
                <a:gd name="connsiteX223" fmla="*/ 1882628 w 2254491"/>
                <a:gd name="connsiteY223" fmla="*/ 1 h 1183610"/>
                <a:gd name="connsiteX224" fmla="*/ 1928057 w 2254491"/>
                <a:gd name="connsiteY224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3641 w 2254491"/>
                <a:gd name="connsiteY133" fmla="*/ 975728 h 1183610"/>
                <a:gd name="connsiteX134" fmla="*/ 2066186 w 2254491"/>
                <a:gd name="connsiteY134" fmla="*/ 1183609 h 1183610"/>
                <a:gd name="connsiteX135" fmla="*/ 1818571 w 2254491"/>
                <a:gd name="connsiteY135" fmla="*/ 1183609 h 1183610"/>
                <a:gd name="connsiteX136" fmla="*/ 1818572 w 2254491"/>
                <a:gd name="connsiteY136" fmla="*/ 835121 h 1183610"/>
                <a:gd name="connsiteX137" fmla="*/ 1822076 w 2254491"/>
                <a:gd name="connsiteY137" fmla="*/ 823650 h 1183610"/>
                <a:gd name="connsiteX138" fmla="*/ 1677364 w 2254491"/>
                <a:gd name="connsiteY138" fmla="*/ 762792 h 1183610"/>
                <a:gd name="connsiteX139" fmla="*/ 1672602 w 2254491"/>
                <a:gd name="connsiteY139" fmla="*/ 757978 h 1183610"/>
                <a:gd name="connsiteX140" fmla="*/ 1659759 w 2254491"/>
                <a:gd name="connsiteY140" fmla="*/ 753482 h 1183610"/>
                <a:gd name="connsiteX141" fmla="*/ 1635384 w 2254491"/>
                <a:gd name="connsiteY141" fmla="*/ 721362 h 1183610"/>
                <a:gd name="connsiteX142" fmla="*/ 1597462 w 2254491"/>
                <a:gd name="connsiteY142" fmla="*/ 576743 h 1183610"/>
                <a:gd name="connsiteX143" fmla="*/ 1564365 w 2254491"/>
                <a:gd name="connsiteY143" fmla="*/ 619727 h 1183610"/>
                <a:gd name="connsiteX144" fmla="*/ 1443659 w 2254491"/>
                <a:gd name="connsiteY144" fmla="*/ 685455 h 1183610"/>
                <a:gd name="connsiteX145" fmla="*/ 1435216 w 2254491"/>
                <a:gd name="connsiteY145" fmla="*/ 685179 h 1183610"/>
                <a:gd name="connsiteX146" fmla="*/ 1440398 w 2254491"/>
                <a:gd name="connsiteY146" fmla="*/ 719516 h 1183610"/>
                <a:gd name="connsiteX147" fmla="*/ 1447968 w 2254491"/>
                <a:gd name="connsiteY147" fmla="*/ 721043 h 1183610"/>
                <a:gd name="connsiteX148" fmla="*/ 1523585 w 2254491"/>
                <a:gd name="connsiteY148" fmla="*/ 835122 h 1183610"/>
                <a:gd name="connsiteX149" fmla="*/ 1523584 w 2254491"/>
                <a:gd name="connsiteY149" fmla="*/ 1183610 h 1183610"/>
                <a:gd name="connsiteX150" fmla="*/ 1275969 w 2254491"/>
                <a:gd name="connsiteY150" fmla="*/ 1183610 h 1183610"/>
                <a:gd name="connsiteX151" fmla="*/ 1275968 w 2254491"/>
                <a:gd name="connsiteY151" fmla="*/ 878924 h 1183610"/>
                <a:gd name="connsiteX152" fmla="*/ 1077763 w 2254491"/>
                <a:gd name="connsiteY152" fmla="*/ 827563 h 1183610"/>
                <a:gd name="connsiteX153" fmla="*/ 1106899 w 2254491"/>
                <a:gd name="connsiteY153" fmla="*/ 876751 h 1183610"/>
                <a:gd name="connsiteX154" fmla="*/ 1088420 w 2254491"/>
                <a:gd name="connsiteY154" fmla="*/ 948927 h 1183610"/>
                <a:gd name="connsiteX155" fmla="*/ 1016245 w 2254491"/>
                <a:gd name="connsiteY155" fmla="*/ 930448 h 1183610"/>
                <a:gd name="connsiteX156" fmla="*/ 921161 w 2254491"/>
                <a:gd name="connsiteY156" fmla="*/ 769923 h 1183610"/>
                <a:gd name="connsiteX157" fmla="*/ 797862 w 2254491"/>
                <a:gd name="connsiteY157" fmla="*/ 804441 h 1183610"/>
                <a:gd name="connsiteX158" fmla="*/ 802499 w 2254491"/>
                <a:gd name="connsiteY158" fmla="*/ 835121 h 1183610"/>
                <a:gd name="connsiteX159" fmla="*/ 802498 w 2254491"/>
                <a:gd name="connsiteY159" fmla="*/ 1183609 h 1183610"/>
                <a:gd name="connsiteX160" fmla="*/ 554884 w 2254491"/>
                <a:gd name="connsiteY160" fmla="*/ 1183609 h 1183610"/>
                <a:gd name="connsiteX161" fmla="*/ 554883 w 2254491"/>
                <a:gd name="connsiteY161" fmla="*/ 856991 h 1183610"/>
                <a:gd name="connsiteX162" fmla="*/ 223411 w 2254491"/>
                <a:gd name="connsiteY162" fmla="*/ 492175 h 1183610"/>
                <a:gd name="connsiteX163" fmla="*/ 215946 w 2254491"/>
                <a:gd name="connsiteY163" fmla="*/ 471321 h 1183610"/>
                <a:gd name="connsiteX164" fmla="*/ 208255 w 2254491"/>
                <a:gd name="connsiteY164" fmla="*/ 471902 h 1183610"/>
                <a:gd name="connsiteX165" fmla="*/ 148903 w 2254491"/>
                <a:gd name="connsiteY165" fmla="*/ 449677 h 1183610"/>
                <a:gd name="connsiteX166" fmla="*/ 122618 w 2254491"/>
                <a:gd name="connsiteY166" fmla="*/ 419878 h 1183610"/>
                <a:gd name="connsiteX167" fmla="*/ 104638 w 2254491"/>
                <a:gd name="connsiteY167" fmla="*/ 430259 h 1183610"/>
                <a:gd name="connsiteX168" fmla="*/ 63799 w 2254491"/>
                <a:gd name="connsiteY168" fmla="*/ 419315 h 1183610"/>
                <a:gd name="connsiteX169" fmla="*/ 4010 w 2254491"/>
                <a:gd name="connsiteY169" fmla="*/ 315757 h 1183610"/>
                <a:gd name="connsiteX170" fmla="*/ 14952 w 2254491"/>
                <a:gd name="connsiteY170" fmla="*/ 274920 h 1183610"/>
                <a:gd name="connsiteX171" fmla="*/ 98403 w 2254491"/>
                <a:gd name="connsiteY171" fmla="*/ 226740 h 1183610"/>
                <a:gd name="connsiteX172" fmla="*/ 198946 w 2254491"/>
                <a:gd name="connsiteY172" fmla="*/ 168690 h 1183610"/>
                <a:gd name="connsiteX173" fmla="*/ 243731 w 2254491"/>
                <a:gd name="connsiteY173" fmla="*/ 142834 h 1183610"/>
                <a:gd name="connsiteX174" fmla="*/ 1174703 w 2254491"/>
                <a:gd name="connsiteY174" fmla="*/ 91525 h 1183610"/>
                <a:gd name="connsiteX175" fmla="*/ 1262787 w 2254491"/>
                <a:gd name="connsiteY175" fmla="*/ 195670 h 1183610"/>
                <a:gd name="connsiteX176" fmla="*/ 1246725 w 2254491"/>
                <a:gd name="connsiteY176" fmla="*/ 211732 h 1183610"/>
                <a:gd name="connsiteX177" fmla="*/ 1142580 w 2254491"/>
                <a:gd name="connsiteY177" fmla="*/ 123648 h 1183610"/>
                <a:gd name="connsiteX178" fmla="*/ 1174703 w 2254491"/>
                <a:gd name="connsiteY178" fmla="*/ 91525 h 1183610"/>
                <a:gd name="connsiteX179" fmla="*/ 2149014 w 2254491"/>
                <a:gd name="connsiteY179" fmla="*/ 91524 h 1183610"/>
                <a:gd name="connsiteX180" fmla="*/ 2181136 w 2254491"/>
                <a:gd name="connsiteY180" fmla="*/ 123647 h 1183610"/>
                <a:gd name="connsiteX181" fmla="*/ 2076991 w 2254491"/>
                <a:gd name="connsiteY181" fmla="*/ 211731 h 1183610"/>
                <a:gd name="connsiteX182" fmla="*/ 2060930 w 2254491"/>
                <a:gd name="connsiteY182" fmla="*/ 195669 h 1183610"/>
                <a:gd name="connsiteX183" fmla="*/ 2149014 w 2254491"/>
                <a:gd name="connsiteY183" fmla="*/ 91524 h 1183610"/>
                <a:gd name="connsiteX184" fmla="*/ 1254386 w 2254491"/>
                <a:gd name="connsiteY184" fmla="*/ 37856 h 1183610"/>
                <a:gd name="connsiteX185" fmla="*/ 1312515 w 2254491"/>
                <a:gd name="connsiteY185" fmla="*/ 161250 h 1183610"/>
                <a:gd name="connsiteX186" fmla="*/ 1292843 w 2254491"/>
                <a:gd name="connsiteY186" fmla="*/ 172607 h 1183610"/>
                <a:gd name="connsiteX187" fmla="*/ 1215045 w 2254491"/>
                <a:gd name="connsiteY187" fmla="*/ 60570 h 1183610"/>
                <a:gd name="connsiteX188" fmla="*/ 1254386 w 2254491"/>
                <a:gd name="connsiteY188" fmla="*/ 37856 h 1183610"/>
                <a:gd name="connsiteX189" fmla="*/ 2069330 w 2254491"/>
                <a:gd name="connsiteY189" fmla="*/ 37855 h 1183610"/>
                <a:gd name="connsiteX190" fmla="*/ 2108671 w 2254491"/>
                <a:gd name="connsiteY190" fmla="*/ 60570 h 1183610"/>
                <a:gd name="connsiteX191" fmla="*/ 2030874 w 2254491"/>
                <a:gd name="connsiteY191" fmla="*/ 172607 h 1183610"/>
                <a:gd name="connsiteX192" fmla="*/ 2011202 w 2254491"/>
                <a:gd name="connsiteY192" fmla="*/ 161249 h 1183610"/>
                <a:gd name="connsiteX193" fmla="*/ 2069330 w 2254491"/>
                <a:gd name="connsiteY193" fmla="*/ 37855 h 1183610"/>
                <a:gd name="connsiteX194" fmla="*/ 1491503 w 2254491"/>
                <a:gd name="connsiteY194" fmla="*/ 6639 h 1183610"/>
                <a:gd name="connsiteX195" fmla="*/ 1535383 w 2254491"/>
                <a:gd name="connsiteY195" fmla="*/ 18397 h 1183610"/>
                <a:gd name="connsiteX196" fmla="*/ 1489233 w 2254491"/>
                <a:gd name="connsiteY196" fmla="*/ 146752 h 1183610"/>
                <a:gd name="connsiteX197" fmla="*/ 1467292 w 2254491"/>
                <a:gd name="connsiteY197" fmla="*/ 140873 h 1183610"/>
                <a:gd name="connsiteX198" fmla="*/ 1491503 w 2254491"/>
                <a:gd name="connsiteY198" fmla="*/ 6639 h 1183610"/>
                <a:gd name="connsiteX199" fmla="*/ 1345246 w 2254491"/>
                <a:gd name="connsiteY199" fmla="*/ 6639 h 1183610"/>
                <a:gd name="connsiteX200" fmla="*/ 1369456 w 2254491"/>
                <a:gd name="connsiteY200" fmla="*/ 140873 h 1183610"/>
                <a:gd name="connsiteX201" fmla="*/ 1347515 w 2254491"/>
                <a:gd name="connsiteY201" fmla="*/ 146752 h 1183610"/>
                <a:gd name="connsiteX202" fmla="*/ 1301365 w 2254491"/>
                <a:gd name="connsiteY202" fmla="*/ 18397 h 1183610"/>
                <a:gd name="connsiteX203" fmla="*/ 1345246 w 2254491"/>
                <a:gd name="connsiteY203" fmla="*/ 6639 h 1183610"/>
                <a:gd name="connsiteX204" fmla="*/ 1978470 w 2254491"/>
                <a:gd name="connsiteY204" fmla="*/ 6639 h 1183610"/>
                <a:gd name="connsiteX205" fmla="*/ 2022352 w 2254491"/>
                <a:gd name="connsiteY205" fmla="*/ 18396 h 1183610"/>
                <a:gd name="connsiteX206" fmla="*/ 1976201 w 2254491"/>
                <a:gd name="connsiteY206" fmla="*/ 146751 h 1183610"/>
                <a:gd name="connsiteX207" fmla="*/ 1954260 w 2254491"/>
                <a:gd name="connsiteY207" fmla="*/ 140871 h 1183610"/>
                <a:gd name="connsiteX208" fmla="*/ 1978470 w 2254491"/>
                <a:gd name="connsiteY208" fmla="*/ 6639 h 1183610"/>
                <a:gd name="connsiteX209" fmla="*/ 1832214 w 2254491"/>
                <a:gd name="connsiteY209" fmla="*/ 6638 h 1183610"/>
                <a:gd name="connsiteX210" fmla="*/ 1856424 w 2254491"/>
                <a:gd name="connsiteY210" fmla="*/ 140872 h 1183610"/>
                <a:gd name="connsiteX211" fmla="*/ 1834484 w 2254491"/>
                <a:gd name="connsiteY211" fmla="*/ 146751 h 1183610"/>
                <a:gd name="connsiteX212" fmla="*/ 1788334 w 2254491"/>
                <a:gd name="connsiteY212" fmla="*/ 18396 h 1183610"/>
                <a:gd name="connsiteX213" fmla="*/ 1832214 w 2254491"/>
                <a:gd name="connsiteY213" fmla="*/ 6638 h 1183610"/>
                <a:gd name="connsiteX214" fmla="*/ 1395660 w 2254491"/>
                <a:gd name="connsiteY214" fmla="*/ 2 h 1183610"/>
                <a:gd name="connsiteX215" fmla="*/ 1441088 w 2254491"/>
                <a:gd name="connsiteY215" fmla="*/ 2 h 1183610"/>
                <a:gd name="connsiteX216" fmla="*/ 1429731 w 2254491"/>
                <a:gd name="connsiteY216" fmla="*/ 135928 h 1183610"/>
                <a:gd name="connsiteX217" fmla="*/ 1407016 w 2254491"/>
                <a:gd name="connsiteY217" fmla="*/ 135928 h 1183610"/>
                <a:gd name="connsiteX218" fmla="*/ 1395660 w 2254491"/>
                <a:gd name="connsiteY218" fmla="*/ 2 h 1183610"/>
                <a:gd name="connsiteX219" fmla="*/ 1928057 w 2254491"/>
                <a:gd name="connsiteY219" fmla="*/ 0 h 1183610"/>
                <a:gd name="connsiteX220" fmla="*/ 1916700 w 2254491"/>
                <a:gd name="connsiteY220" fmla="*/ 135927 h 1183610"/>
                <a:gd name="connsiteX221" fmla="*/ 1893985 w 2254491"/>
                <a:gd name="connsiteY221" fmla="*/ 135927 h 1183610"/>
                <a:gd name="connsiteX222" fmla="*/ 1882628 w 2254491"/>
                <a:gd name="connsiteY222" fmla="*/ 1 h 1183610"/>
                <a:gd name="connsiteX223" fmla="*/ 1928057 w 2254491"/>
                <a:gd name="connsiteY223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963119 h 1183610"/>
                <a:gd name="connsiteX133" fmla="*/ 2066186 w 2254491"/>
                <a:gd name="connsiteY133" fmla="*/ 1183609 h 1183610"/>
                <a:gd name="connsiteX134" fmla="*/ 1818571 w 2254491"/>
                <a:gd name="connsiteY134" fmla="*/ 1183609 h 1183610"/>
                <a:gd name="connsiteX135" fmla="*/ 1818572 w 2254491"/>
                <a:gd name="connsiteY135" fmla="*/ 835121 h 1183610"/>
                <a:gd name="connsiteX136" fmla="*/ 1822076 w 2254491"/>
                <a:gd name="connsiteY136" fmla="*/ 823650 h 1183610"/>
                <a:gd name="connsiteX137" fmla="*/ 1677364 w 2254491"/>
                <a:gd name="connsiteY137" fmla="*/ 762792 h 1183610"/>
                <a:gd name="connsiteX138" fmla="*/ 1672602 w 2254491"/>
                <a:gd name="connsiteY138" fmla="*/ 757978 h 1183610"/>
                <a:gd name="connsiteX139" fmla="*/ 1659759 w 2254491"/>
                <a:gd name="connsiteY139" fmla="*/ 753482 h 1183610"/>
                <a:gd name="connsiteX140" fmla="*/ 1635384 w 2254491"/>
                <a:gd name="connsiteY140" fmla="*/ 721362 h 1183610"/>
                <a:gd name="connsiteX141" fmla="*/ 1597462 w 2254491"/>
                <a:gd name="connsiteY141" fmla="*/ 576743 h 1183610"/>
                <a:gd name="connsiteX142" fmla="*/ 1564365 w 2254491"/>
                <a:gd name="connsiteY142" fmla="*/ 619727 h 1183610"/>
                <a:gd name="connsiteX143" fmla="*/ 1443659 w 2254491"/>
                <a:gd name="connsiteY143" fmla="*/ 685455 h 1183610"/>
                <a:gd name="connsiteX144" fmla="*/ 1435216 w 2254491"/>
                <a:gd name="connsiteY144" fmla="*/ 685179 h 1183610"/>
                <a:gd name="connsiteX145" fmla="*/ 1440398 w 2254491"/>
                <a:gd name="connsiteY145" fmla="*/ 719516 h 1183610"/>
                <a:gd name="connsiteX146" fmla="*/ 1447968 w 2254491"/>
                <a:gd name="connsiteY146" fmla="*/ 721043 h 1183610"/>
                <a:gd name="connsiteX147" fmla="*/ 1523585 w 2254491"/>
                <a:gd name="connsiteY147" fmla="*/ 835122 h 1183610"/>
                <a:gd name="connsiteX148" fmla="*/ 1523584 w 2254491"/>
                <a:gd name="connsiteY148" fmla="*/ 1183610 h 1183610"/>
                <a:gd name="connsiteX149" fmla="*/ 1275969 w 2254491"/>
                <a:gd name="connsiteY149" fmla="*/ 1183610 h 1183610"/>
                <a:gd name="connsiteX150" fmla="*/ 1275968 w 2254491"/>
                <a:gd name="connsiteY150" fmla="*/ 878924 h 1183610"/>
                <a:gd name="connsiteX151" fmla="*/ 1077763 w 2254491"/>
                <a:gd name="connsiteY151" fmla="*/ 827563 h 1183610"/>
                <a:gd name="connsiteX152" fmla="*/ 1106899 w 2254491"/>
                <a:gd name="connsiteY152" fmla="*/ 876751 h 1183610"/>
                <a:gd name="connsiteX153" fmla="*/ 1088420 w 2254491"/>
                <a:gd name="connsiteY153" fmla="*/ 948927 h 1183610"/>
                <a:gd name="connsiteX154" fmla="*/ 1016245 w 2254491"/>
                <a:gd name="connsiteY154" fmla="*/ 930448 h 1183610"/>
                <a:gd name="connsiteX155" fmla="*/ 921161 w 2254491"/>
                <a:gd name="connsiteY155" fmla="*/ 769923 h 1183610"/>
                <a:gd name="connsiteX156" fmla="*/ 797862 w 2254491"/>
                <a:gd name="connsiteY156" fmla="*/ 804441 h 1183610"/>
                <a:gd name="connsiteX157" fmla="*/ 802499 w 2254491"/>
                <a:gd name="connsiteY157" fmla="*/ 835121 h 1183610"/>
                <a:gd name="connsiteX158" fmla="*/ 802498 w 2254491"/>
                <a:gd name="connsiteY158" fmla="*/ 1183609 h 1183610"/>
                <a:gd name="connsiteX159" fmla="*/ 554884 w 2254491"/>
                <a:gd name="connsiteY159" fmla="*/ 1183609 h 1183610"/>
                <a:gd name="connsiteX160" fmla="*/ 554883 w 2254491"/>
                <a:gd name="connsiteY160" fmla="*/ 856991 h 1183610"/>
                <a:gd name="connsiteX161" fmla="*/ 223411 w 2254491"/>
                <a:gd name="connsiteY161" fmla="*/ 492175 h 1183610"/>
                <a:gd name="connsiteX162" fmla="*/ 215946 w 2254491"/>
                <a:gd name="connsiteY162" fmla="*/ 471321 h 1183610"/>
                <a:gd name="connsiteX163" fmla="*/ 208255 w 2254491"/>
                <a:gd name="connsiteY163" fmla="*/ 471902 h 1183610"/>
                <a:gd name="connsiteX164" fmla="*/ 148903 w 2254491"/>
                <a:gd name="connsiteY164" fmla="*/ 449677 h 1183610"/>
                <a:gd name="connsiteX165" fmla="*/ 122618 w 2254491"/>
                <a:gd name="connsiteY165" fmla="*/ 419878 h 1183610"/>
                <a:gd name="connsiteX166" fmla="*/ 104638 w 2254491"/>
                <a:gd name="connsiteY166" fmla="*/ 430259 h 1183610"/>
                <a:gd name="connsiteX167" fmla="*/ 63799 w 2254491"/>
                <a:gd name="connsiteY167" fmla="*/ 419315 h 1183610"/>
                <a:gd name="connsiteX168" fmla="*/ 4010 w 2254491"/>
                <a:gd name="connsiteY168" fmla="*/ 315757 h 1183610"/>
                <a:gd name="connsiteX169" fmla="*/ 14952 w 2254491"/>
                <a:gd name="connsiteY169" fmla="*/ 274920 h 1183610"/>
                <a:gd name="connsiteX170" fmla="*/ 98403 w 2254491"/>
                <a:gd name="connsiteY170" fmla="*/ 226740 h 1183610"/>
                <a:gd name="connsiteX171" fmla="*/ 198946 w 2254491"/>
                <a:gd name="connsiteY171" fmla="*/ 168690 h 1183610"/>
                <a:gd name="connsiteX172" fmla="*/ 243731 w 2254491"/>
                <a:gd name="connsiteY172" fmla="*/ 142834 h 1183610"/>
                <a:gd name="connsiteX173" fmla="*/ 1174703 w 2254491"/>
                <a:gd name="connsiteY173" fmla="*/ 91525 h 1183610"/>
                <a:gd name="connsiteX174" fmla="*/ 1262787 w 2254491"/>
                <a:gd name="connsiteY174" fmla="*/ 195670 h 1183610"/>
                <a:gd name="connsiteX175" fmla="*/ 1246725 w 2254491"/>
                <a:gd name="connsiteY175" fmla="*/ 211732 h 1183610"/>
                <a:gd name="connsiteX176" fmla="*/ 1142580 w 2254491"/>
                <a:gd name="connsiteY176" fmla="*/ 123648 h 1183610"/>
                <a:gd name="connsiteX177" fmla="*/ 1174703 w 2254491"/>
                <a:gd name="connsiteY177" fmla="*/ 91525 h 1183610"/>
                <a:gd name="connsiteX178" fmla="*/ 2149014 w 2254491"/>
                <a:gd name="connsiteY178" fmla="*/ 91524 h 1183610"/>
                <a:gd name="connsiteX179" fmla="*/ 2181136 w 2254491"/>
                <a:gd name="connsiteY179" fmla="*/ 123647 h 1183610"/>
                <a:gd name="connsiteX180" fmla="*/ 2076991 w 2254491"/>
                <a:gd name="connsiteY180" fmla="*/ 211731 h 1183610"/>
                <a:gd name="connsiteX181" fmla="*/ 2060930 w 2254491"/>
                <a:gd name="connsiteY181" fmla="*/ 195669 h 1183610"/>
                <a:gd name="connsiteX182" fmla="*/ 2149014 w 2254491"/>
                <a:gd name="connsiteY182" fmla="*/ 91524 h 1183610"/>
                <a:gd name="connsiteX183" fmla="*/ 1254386 w 2254491"/>
                <a:gd name="connsiteY183" fmla="*/ 37856 h 1183610"/>
                <a:gd name="connsiteX184" fmla="*/ 1312515 w 2254491"/>
                <a:gd name="connsiteY184" fmla="*/ 161250 h 1183610"/>
                <a:gd name="connsiteX185" fmla="*/ 1292843 w 2254491"/>
                <a:gd name="connsiteY185" fmla="*/ 172607 h 1183610"/>
                <a:gd name="connsiteX186" fmla="*/ 1215045 w 2254491"/>
                <a:gd name="connsiteY186" fmla="*/ 60570 h 1183610"/>
                <a:gd name="connsiteX187" fmla="*/ 1254386 w 2254491"/>
                <a:gd name="connsiteY187" fmla="*/ 37856 h 1183610"/>
                <a:gd name="connsiteX188" fmla="*/ 2069330 w 2254491"/>
                <a:gd name="connsiteY188" fmla="*/ 37855 h 1183610"/>
                <a:gd name="connsiteX189" fmla="*/ 2108671 w 2254491"/>
                <a:gd name="connsiteY189" fmla="*/ 60570 h 1183610"/>
                <a:gd name="connsiteX190" fmla="*/ 2030874 w 2254491"/>
                <a:gd name="connsiteY190" fmla="*/ 172607 h 1183610"/>
                <a:gd name="connsiteX191" fmla="*/ 2011202 w 2254491"/>
                <a:gd name="connsiteY191" fmla="*/ 161249 h 1183610"/>
                <a:gd name="connsiteX192" fmla="*/ 2069330 w 2254491"/>
                <a:gd name="connsiteY192" fmla="*/ 37855 h 1183610"/>
                <a:gd name="connsiteX193" fmla="*/ 1491503 w 2254491"/>
                <a:gd name="connsiteY193" fmla="*/ 6639 h 1183610"/>
                <a:gd name="connsiteX194" fmla="*/ 1535383 w 2254491"/>
                <a:gd name="connsiteY194" fmla="*/ 18397 h 1183610"/>
                <a:gd name="connsiteX195" fmla="*/ 1489233 w 2254491"/>
                <a:gd name="connsiteY195" fmla="*/ 146752 h 1183610"/>
                <a:gd name="connsiteX196" fmla="*/ 1467292 w 2254491"/>
                <a:gd name="connsiteY196" fmla="*/ 140873 h 1183610"/>
                <a:gd name="connsiteX197" fmla="*/ 1491503 w 2254491"/>
                <a:gd name="connsiteY197" fmla="*/ 6639 h 1183610"/>
                <a:gd name="connsiteX198" fmla="*/ 1345246 w 2254491"/>
                <a:gd name="connsiteY198" fmla="*/ 6639 h 1183610"/>
                <a:gd name="connsiteX199" fmla="*/ 1369456 w 2254491"/>
                <a:gd name="connsiteY199" fmla="*/ 140873 h 1183610"/>
                <a:gd name="connsiteX200" fmla="*/ 1347515 w 2254491"/>
                <a:gd name="connsiteY200" fmla="*/ 146752 h 1183610"/>
                <a:gd name="connsiteX201" fmla="*/ 1301365 w 2254491"/>
                <a:gd name="connsiteY201" fmla="*/ 18397 h 1183610"/>
                <a:gd name="connsiteX202" fmla="*/ 1345246 w 2254491"/>
                <a:gd name="connsiteY202" fmla="*/ 6639 h 1183610"/>
                <a:gd name="connsiteX203" fmla="*/ 1978470 w 2254491"/>
                <a:gd name="connsiteY203" fmla="*/ 6639 h 1183610"/>
                <a:gd name="connsiteX204" fmla="*/ 2022352 w 2254491"/>
                <a:gd name="connsiteY204" fmla="*/ 18396 h 1183610"/>
                <a:gd name="connsiteX205" fmla="*/ 1976201 w 2254491"/>
                <a:gd name="connsiteY205" fmla="*/ 146751 h 1183610"/>
                <a:gd name="connsiteX206" fmla="*/ 1954260 w 2254491"/>
                <a:gd name="connsiteY206" fmla="*/ 140871 h 1183610"/>
                <a:gd name="connsiteX207" fmla="*/ 1978470 w 2254491"/>
                <a:gd name="connsiteY207" fmla="*/ 6639 h 1183610"/>
                <a:gd name="connsiteX208" fmla="*/ 1832214 w 2254491"/>
                <a:gd name="connsiteY208" fmla="*/ 6638 h 1183610"/>
                <a:gd name="connsiteX209" fmla="*/ 1856424 w 2254491"/>
                <a:gd name="connsiteY209" fmla="*/ 140872 h 1183610"/>
                <a:gd name="connsiteX210" fmla="*/ 1834484 w 2254491"/>
                <a:gd name="connsiteY210" fmla="*/ 146751 h 1183610"/>
                <a:gd name="connsiteX211" fmla="*/ 1788334 w 2254491"/>
                <a:gd name="connsiteY211" fmla="*/ 18396 h 1183610"/>
                <a:gd name="connsiteX212" fmla="*/ 1832214 w 2254491"/>
                <a:gd name="connsiteY212" fmla="*/ 6638 h 1183610"/>
                <a:gd name="connsiteX213" fmla="*/ 1395660 w 2254491"/>
                <a:gd name="connsiteY213" fmla="*/ 2 h 1183610"/>
                <a:gd name="connsiteX214" fmla="*/ 1441088 w 2254491"/>
                <a:gd name="connsiteY214" fmla="*/ 2 h 1183610"/>
                <a:gd name="connsiteX215" fmla="*/ 1429731 w 2254491"/>
                <a:gd name="connsiteY215" fmla="*/ 135928 h 1183610"/>
                <a:gd name="connsiteX216" fmla="*/ 1407016 w 2254491"/>
                <a:gd name="connsiteY216" fmla="*/ 135928 h 1183610"/>
                <a:gd name="connsiteX217" fmla="*/ 1395660 w 2254491"/>
                <a:gd name="connsiteY217" fmla="*/ 2 h 1183610"/>
                <a:gd name="connsiteX218" fmla="*/ 1928057 w 2254491"/>
                <a:gd name="connsiteY218" fmla="*/ 0 h 1183610"/>
                <a:gd name="connsiteX219" fmla="*/ 1916700 w 2254491"/>
                <a:gd name="connsiteY219" fmla="*/ 135927 h 1183610"/>
                <a:gd name="connsiteX220" fmla="*/ 1893985 w 2254491"/>
                <a:gd name="connsiteY220" fmla="*/ 135927 h 1183610"/>
                <a:gd name="connsiteX221" fmla="*/ 1882628 w 2254491"/>
                <a:gd name="connsiteY221" fmla="*/ 1 h 1183610"/>
                <a:gd name="connsiteX222" fmla="*/ 1928057 w 2254491"/>
                <a:gd name="connsiteY222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7 w 2254491"/>
                <a:gd name="connsiteY131" fmla="*/ 851105 h 1183610"/>
                <a:gd name="connsiteX132" fmla="*/ 2066186 w 2254491"/>
                <a:gd name="connsiteY132" fmla="*/ 1183609 h 1183610"/>
                <a:gd name="connsiteX133" fmla="*/ 1818571 w 2254491"/>
                <a:gd name="connsiteY133" fmla="*/ 1183609 h 1183610"/>
                <a:gd name="connsiteX134" fmla="*/ 1818572 w 2254491"/>
                <a:gd name="connsiteY134" fmla="*/ 835121 h 1183610"/>
                <a:gd name="connsiteX135" fmla="*/ 1822076 w 2254491"/>
                <a:gd name="connsiteY135" fmla="*/ 823650 h 1183610"/>
                <a:gd name="connsiteX136" fmla="*/ 1677364 w 2254491"/>
                <a:gd name="connsiteY136" fmla="*/ 762792 h 1183610"/>
                <a:gd name="connsiteX137" fmla="*/ 1672602 w 2254491"/>
                <a:gd name="connsiteY137" fmla="*/ 757978 h 1183610"/>
                <a:gd name="connsiteX138" fmla="*/ 1659759 w 2254491"/>
                <a:gd name="connsiteY138" fmla="*/ 753482 h 1183610"/>
                <a:gd name="connsiteX139" fmla="*/ 1635384 w 2254491"/>
                <a:gd name="connsiteY139" fmla="*/ 721362 h 1183610"/>
                <a:gd name="connsiteX140" fmla="*/ 1597462 w 2254491"/>
                <a:gd name="connsiteY140" fmla="*/ 576743 h 1183610"/>
                <a:gd name="connsiteX141" fmla="*/ 1564365 w 2254491"/>
                <a:gd name="connsiteY141" fmla="*/ 619727 h 1183610"/>
                <a:gd name="connsiteX142" fmla="*/ 1443659 w 2254491"/>
                <a:gd name="connsiteY142" fmla="*/ 685455 h 1183610"/>
                <a:gd name="connsiteX143" fmla="*/ 1435216 w 2254491"/>
                <a:gd name="connsiteY143" fmla="*/ 685179 h 1183610"/>
                <a:gd name="connsiteX144" fmla="*/ 1440398 w 2254491"/>
                <a:gd name="connsiteY144" fmla="*/ 719516 h 1183610"/>
                <a:gd name="connsiteX145" fmla="*/ 1447968 w 2254491"/>
                <a:gd name="connsiteY145" fmla="*/ 721043 h 1183610"/>
                <a:gd name="connsiteX146" fmla="*/ 1523585 w 2254491"/>
                <a:gd name="connsiteY146" fmla="*/ 835122 h 1183610"/>
                <a:gd name="connsiteX147" fmla="*/ 1523584 w 2254491"/>
                <a:gd name="connsiteY147" fmla="*/ 1183610 h 1183610"/>
                <a:gd name="connsiteX148" fmla="*/ 1275969 w 2254491"/>
                <a:gd name="connsiteY148" fmla="*/ 1183610 h 1183610"/>
                <a:gd name="connsiteX149" fmla="*/ 1275968 w 2254491"/>
                <a:gd name="connsiteY149" fmla="*/ 878924 h 1183610"/>
                <a:gd name="connsiteX150" fmla="*/ 1077763 w 2254491"/>
                <a:gd name="connsiteY150" fmla="*/ 827563 h 1183610"/>
                <a:gd name="connsiteX151" fmla="*/ 1106899 w 2254491"/>
                <a:gd name="connsiteY151" fmla="*/ 876751 h 1183610"/>
                <a:gd name="connsiteX152" fmla="*/ 1088420 w 2254491"/>
                <a:gd name="connsiteY152" fmla="*/ 948927 h 1183610"/>
                <a:gd name="connsiteX153" fmla="*/ 1016245 w 2254491"/>
                <a:gd name="connsiteY153" fmla="*/ 930448 h 1183610"/>
                <a:gd name="connsiteX154" fmla="*/ 921161 w 2254491"/>
                <a:gd name="connsiteY154" fmla="*/ 769923 h 1183610"/>
                <a:gd name="connsiteX155" fmla="*/ 797862 w 2254491"/>
                <a:gd name="connsiteY155" fmla="*/ 804441 h 1183610"/>
                <a:gd name="connsiteX156" fmla="*/ 802499 w 2254491"/>
                <a:gd name="connsiteY156" fmla="*/ 835121 h 1183610"/>
                <a:gd name="connsiteX157" fmla="*/ 802498 w 2254491"/>
                <a:gd name="connsiteY157" fmla="*/ 1183609 h 1183610"/>
                <a:gd name="connsiteX158" fmla="*/ 554884 w 2254491"/>
                <a:gd name="connsiteY158" fmla="*/ 1183609 h 1183610"/>
                <a:gd name="connsiteX159" fmla="*/ 554883 w 2254491"/>
                <a:gd name="connsiteY159" fmla="*/ 856991 h 1183610"/>
                <a:gd name="connsiteX160" fmla="*/ 223411 w 2254491"/>
                <a:gd name="connsiteY160" fmla="*/ 492175 h 1183610"/>
                <a:gd name="connsiteX161" fmla="*/ 215946 w 2254491"/>
                <a:gd name="connsiteY161" fmla="*/ 471321 h 1183610"/>
                <a:gd name="connsiteX162" fmla="*/ 208255 w 2254491"/>
                <a:gd name="connsiteY162" fmla="*/ 471902 h 1183610"/>
                <a:gd name="connsiteX163" fmla="*/ 148903 w 2254491"/>
                <a:gd name="connsiteY163" fmla="*/ 449677 h 1183610"/>
                <a:gd name="connsiteX164" fmla="*/ 122618 w 2254491"/>
                <a:gd name="connsiteY164" fmla="*/ 419878 h 1183610"/>
                <a:gd name="connsiteX165" fmla="*/ 104638 w 2254491"/>
                <a:gd name="connsiteY165" fmla="*/ 430259 h 1183610"/>
                <a:gd name="connsiteX166" fmla="*/ 63799 w 2254491"/>
                <a:gd name="connsiteY166" fmla="*/ 419315 h 1183610"/>
                <a:gd name="connsiteX167" fmla="*/ 4010 w 2254491"/>
                <a:gd name="connsiteY167" fmla="*/ 315757 h 1183610"/>
                <a:gd name="connsiteX168" fmla="*/ 14952 w 2254491"/>
                <a:gd name="connsiteY168" fmla="*/ 274920 h 1183610"/>
                <a:gd name="connsiteX169" fmla="*/ 98403 w 2254491"/>
                <a:gd name="connsiteY169" fmla="*/ 226740 h 1183610"/>
                <a:gd name="connsiteX170" fmla="*/ 198946 w 2254491"/>
                <a:gd name="connsiteY170" fmla="*/ 168690 h 1183610"/>
                <a:gd name="connsiteX171" fmla="*/ 243731 w 2254491"/>
                <a:gd name="connsiteY171" fmla="*/ 142834 h 1183610"/>
                <a:gd name="connsiteX172" fmla="*/ 1174703 w 2254491"/>
                <a:gd name="connsiteY172" fmla="*/ 91525 h 1183610"/>
                <a:gd name="connsiteX173" fmla="*/ 1262787 w 2254491"/>
                <a:gd name="connsiteY173" fmla="*/ 195670 h 1183610"/>
                <a:gd name="connsiteX174" fmla="*/ 1246725 w 2254491"/>
                <a:gd name="connsiteY174" fmla="*/ 211732 h 1183610"/>
                <a:gd name="connsiteX175" fmla="*/ 1142580 w 2254491"/>
                <a:gd name="connsiteY175" fmla="*/ 123648 h 1183610"/>
                <a:gd name="connsiteX176" fmla="*/ 1174703 w 2254491"/>
                <a:gd name="connsiteY176" fmla="*/ 91525 h 1183610"/>
                <a:gd name="connsiteX177" fmla="*/ 2149014 w 2254491"/>
                <a:gd name="connsiteY177" fmla="*/ 91524 h 1183610"/>
                <a:gd name="connsiteX178" fmla="*/ 2181136 w 2254491"/>
                <a:gd name="connsiteY178" fmla="*/ 123647 h 1183610"/>
                <a:gd name="connsiteX179" fmla="*/ 2076991 w 2254491"/>
                <a:gd name="connsiteY179" fmla="*/ 211731 h 1183610"/>
                <a:gd name="connsiteX180" fmla="*/ 2060930 w 2254491"/>
                <a:gd name="connsiteY180" fmla="*/ 195669 h 1183610"/>
                <a:gd name="connsiteX181" fmla="*/ 2149014 w 2254491"/>
                <a:gd name="connsiteY181" fmla="*/ 91524 h 1183610"/>
                <a:gd name="connsiteX182" fmla="*/ 1254386 w 2254491"/>
                <a:gd name="connsiteY182" fmla="*/ 37856 h 1183610"/>
                <a:gd name="connsiteX183" fmla="*/ 1312515 w 2254491"/>
                <a:gd name="connsiteY183" fmla="*/ 161250 h 1183610"/>
                <a:gd name="connsiteX184" fmla="*/ 1292843 w 2254491"/>
                <a:gd name="connsiteY184" fmla="*/ 172607 h 1183610"/>
                <a:gd name="connsiteX185" fmla="*/ 1215045 w 2254491"/>
                <a:gd name="connsiteY185" fmla="*/ 60570 h 1183610"/>
                <a:gd name="connsiteX186" fmla="*/ 1254386 w 2254491"/>
                <a:gd name="connsiteY186" fmla="*/ 37856 h 1183610"/>
                <a:gd name="connsiteX187" fmla="*/ 2069330 w 2254491"/>
                <a:gd name="connsiteY187" fmla="*/ 37855 h 1183610"/>
                <a:gd name="connsiteX188" fmla="*/ 2108671 w 2254491"/>
                <a:gd name="connsiteY188" fmla="*/ 60570 h 1183610"/>
                <a:gd name="connsiteX189" fmla="*/ 2030874 w 2254491"/>
                <a:gd name="connsiteY189" fmla="*/ 172607 h 1183610"/>
                <a:gd name="connsiteX190" fmla="*/ 2011202 w 2254491"/>
                <a:gd name="connsiteY190" fmla="*/ 161249 h 1183610"/>
                <a:gd name="connsiteX191" fmla="*/ 2069330 w 2254491"/>
                <a:gd name="connsiteY191" fmla="*/ 37855 h 1183610"/>
                <a:gd name="connsiteX192" fmla="*/ 1491503 w 2254491"/>
                <a:gd name="connsiteY192" fmla="*/ 6639 h 1183610"/>
                <a:gd name="connsiteX193" fmla="*/ 1535383 w 2254491"/>
                <a:gd name="connsiteY193" fmla="*/ 18397 h 1183610"/>
                <a:gd name="connsiteX194" fmla="*/ 1489233 w 2254491"/>
                <a:gd name="connsiteY194" fmla="*/ 146752 h 1183610"/>
                <a:gd name="connsiteX195" fmla="*/ 1467292 w 2254491"/>
                <a:gd name="connsiteY195" fmla="*/ 140873 h 1183610"/>
                <a:gd name="connsiteX196" fmla="*/ 1491503 w 2254491"/>
                <a:gd name="connsiteY196" fmla="*/ 6639 h 1183610"/>
                <a:gd name="connsiteX197" fmla="*/ 1345246 w 2254491"/>
                <a:gd name="connsiteY197" fmla="*/ 6639 h 1183610"/>
                <a:gd name="connsiteX198" fmla="*/ 1369456 w 2254491"/>
                <a:gd name="connsiteY198" fmla="*/ 140873 h 1183610"/>
                <a:gd name="connsiteX199" fmla="*/ 1347515 w 2254491"/>
                <a:gd name="connsiteY199" fmla="*/ 146752 h 1183610"/>
                <a:gd name="connsiteX200" fmla="*/ 1301365 w 2254491"/>
                <a:gd name="connsiteY200" fmla="*/ 18397 h 1183610"/>
                <a:gd name="connsiteX201" fmla="*/ 1345246 w 2254491"/>
                <a:gd name="connsiteY201" fmla="*/ 6639 h 1183610"/>
                <a:gd name="connsiteX202" fmla="*/ 1978470 w 2254491"/>
                <a:gd name="connsiteY202" fmla="*/ 6639 h 1183610"/>
                <a:gd name="connsiteX203" fmla="*/ 2022352 w 2254491"/>
                <a:gd name="connsiteY203" fmla="*/ 18396 h 1183610"/>
                <a:gd name="connsiteX204" fmla="*/ 1976201 w 2254491"/>
                <a:gd name="connsiteY204" fmla="*/ 146751 h 1183610"/>
                <a:gd name="connsiteX205" fmla="*/ 1954260 w 2254491"/>
                <a:gd name="connsiteY205" fmla="*/ 140871 h 1183610"/>
                <a:gd name="connsiteX206" fmla="*/ 1978470 w 2254491"/>
                <a:gd name="connsiteY206" fmla="*/ 6639 h 1183610"/>
                <a:gd name="connsiteX207" fmla="*/ 1832214 w 2254491"/>
                <a:gd name="connsiteY207" fmla="*/ 6638 h 1183610"/>
                <a:gd name="connsiteX208" fmla="*/ 1856424 w 2254491"/>
                <a:gd name="connsiteY208" fmla="*/ 140872 h 1183610"/>
                <a:gd name="connsiteX209" fmla="*/ 1834484 w 2254491"/>
                <a:gd name="connsiteY209" fmla="*/ 146751 h 1183610"/>
                <a:gd name="connsiteX210" fmla="*/ 1788334 w 2254491"/>
                <a:gd name="connsiteY210" fmla="*/ 18396 h 1183610"/>
                <a:gd name="connsiteX211" fmla="*/ 1832214 w 2254491"/>
                <a:gd name="connsiteY211" fmla="*/ 6638 h 1183610"/>
                <a:gd name="connsiteX212" fmla="*/ 1395660 w 2254491"/>
                <a:gd name="connsiteY212" fmla="*/ 2 h 1183610"/>
                <a:gd name="connsiteX213" fmla="*/ 1441088 w 2254491"/>
                <a:gd name="connsiteY213" fmla="*/ 2 h 1183610"/>
                <a:gd name="connsiteX214" fmla="*/ 1429731 w 2254491"/>
                <a:gd name="connsiteY214" fmla="*/ 135928 h 1183610"/>
                <a:gd name="connsiteX215" fmla="*/ 1407016 w 2254491"/>
                <a:gd name="connsiteY215" fmla="*/ 135928 h 1183610"/>
                <a:gd name="connsiteX216" fmla="*/ 1395660 w 2254491"/>
                <a:gd name="connsiteY216" fmla="*/ 2 h 1183610"/>
                <a:gd name="connsiteX217" fmla="*/ 1928057 w 2254491"/>
                <a:gd name="connsiteY217" fmla="*/ 0 h 1183610"/>
                <a:gd name="connsiteX218" fmla="*/ 1916700 w 2254491"/>
                <a:gd name="connsiteY218" fmla="*/ 135927 h 1183610"/>
                <a:gd name="connsiteX219" fmla="*/ 1893985 w 2254491"/>
                <a:gd name="connsiteY219" fmla="*/ 135927 h 1183610"/>
                <a:gd name="connsiteX220" fmla="*/ 1882628 w 2254491"/>
                <a:gd name="connsiteY220" fmla="*/ 1 h 1183610"/>
                <a:gd name="connsiteX221" fmla="*/ 1928057 w 2254491"/>
                <a:gd name="connsiteY221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6 w 2254491"/>
                <a:gd name="connsiteY131" fmla="*/ 1183609 h 1183610"/>
                <a:gd name="connsiteX132" fmla="*/ 1818571 w 2254491"/>
                <a:gd name="connsiteY132" fmla="*/ 1183609 h 1183610"/>
                <a:gd name="connsiteX133" fmla="*/ 1818572 w 2254491"/>
                <a:gd name="connsiteY133" fmla="*/ 835121 h 1183610"/>
                <a:gd name="connsiteX134" fmla="*/ 1822076 w 2254491"/>
                <a:gd name="connsiteY134" fmla="*/ 823650 h 1183610"/>
                <a:gd name="connsiteX135" fmla="*/ 1677364 w 2254491"/>
                <a:gd name="connsiteY135" fmla="*/ 762792 h 1183610"/>
                <a:gd name="connsiteX136" fmla="*/ 1672602 w 2254491"/>
                <a:gd name="connsiteY136" fmla="*/ 757978 h 1183610"/>
                <a:gd name="connsiteX137" fmla="*/ 1659759 w 2254491"/>
                <a:gd name="connsiteY137" fmla="*/ 753482 h 1183610"/>
                <a:gd name="connsiteX138" fmla="*/ 1635384 w 2254491"/>
                <a:gd name="connsiteY138" fmla="*/ 721362 h 1183610"/>
                <a:gd name="connsiteX139" fmla="*/ 1597462 w 2254491"/>
                <a:gd name="connsiteY139" fmla="*/ 576743 h 1183610"/>
                <a:gd name="connsiteX140" fmla="*/ 1564365 w 2254491"/>
                <a:gd name="connsiteY140" fmla="*/ 619727 h 1183610"/>
                <a:gd name="connsiteX141" fmla="*/ 1443659 w 2254491"/>
                <a:gd name="connsiteY141" fmla="*/ 685455 h 1183610"/>
                <a:gd name="connsiteX142" fmla="*/ 1435216 w 2254491"/>
                <a:gd name="connsiteY142" fmla="*/ 685179 h 1183610"/>
                <a:gd name="connsiteX143" fmla="*/ 1440398 w 2254491"/>
                <a:gd name="connsiteY143" fmla="*/ 719516 h 1183610"/>
                <a:gd name="connsiteX144" fmla="*/ 1447968 w 2254491"/>
                <a:gd name="connsiteY144" fmla="*/ 721043 h 1183610"/>
                <a:gd name="connsiteX145" fmla="*/ 1523585 w 2254491"/>
                <a:gd name="connsiteY145" fmla="*/ 835122 h 1183610"/>
                <a:gd name="connsiteX146" fmla="*/ 1523584 w 2254491"/>
                <a:gd name="connsiteY146" fmla="*/ 1183610 h 1183610"/>
                <a:gd name="connsiteX147" fmla="*/ 1275969 w 2254491"/>
                <a:gd name="connsiteY147" fmla="*/ 1183610 h 1183610"/>
                <a:gd name="connsiteX148" fmla="*/ 1275968 w 2254491"/>
                <a:gd name="connsiteY148" fmla="*/ 878924 h 1183610"/>
                <a:gd name="connsiteX149" fmla="*/ 1077763 w 2254491"/>
                <a:gd name="connsiteY149" fmla="*/ 827563 h 1183610"/>
                <a:gd name="connsiteX150" fmla="*/ 1106899 w 2254491"/>
                <a:gd name="connsiteY150" fmla="*/ 876751 h 1183610"/>
                <a:gd name="connsiteX151" fmla="*/ 1088420 w 2254491"/>
                <a:gd name="connsiteY151" fmla="*/ 948927 h 1183610"/>
                <a:gd name="connsiteX152" fmla="*/ 1016245 w 2254491"/>
                <a:gd name="connsiteY152" fmla="*/ 930448 h 1183610"/>
                <a:gd name="connsiteX153" fmla="*/ 921161 w 2254491"/>
                <a:gd name="connsiteY153" fmla="*/ 769923 h 1183610"/>
                <a:gd name="connsiteX154" fmla="*/ 797862 w 2254491"/>
                <a:gd name="connsiteY154" fmla="*/ 804441 h 1183610"/>
                <a:gd name="connsiteX155" fmla="*/ 802499 w 2254491"/>
                <a:gd name="connsiteY155" fmla="*/ 835121 h 1183610"/>
                <a:gd name="connsiteX156" fmla="*/ 802498 w 2254491"/>
                <a:gd name="connsiteY156" fmla="*/ 1183609 h 1183610"/>
                <a:gd name="connsiteX157" fmla="*/ 554884 w 2254491"/>
                <a:gd name="connsiteY157" fmla="*/ 1183609 h 1183610"/>
                <a:gd name="connsiteX158" fmla="*/ 554883 w 2254491"/>
                <a:gd name="connsiteY158" fmla="*/ 856991 h 1183610"/>
                <a:gd name="connsiteX159" fmla="*/ 223411 w 2254491"/>
                <a:gd name="connsiteY159" fmla="*/ 492175 h 1183610"/>
                <a:gd name="connsiteX160" fmla="*/ 215946 w 2254491"/>
                <a:gd name="connsiteY160" fmla="*/ 471321 h 1183610"/>
                <a:gd name="connsiteX161" fmla="*/ 208255 w 2254491"/>
                <a:gd name="connsiteY161" fmla="*/ 471902 h 1183610"/>
                <a:gd name="connsiteX162" fmla="*/ 148903 w 2254491"/>
                <a:gd name="connsiteY162" fmla="*/ 449677 h 1183610"/>
                <a:gd name="connsiteX163" fmla="*/ 122618 w 2254491"/>
                <a:gd name="connsiteY163" fmla="*/ 419878 h 1183610"/>
                <a:gd name="connsiteX164" fmla="*/ 104638 w 2254491"/>
                <a:gd name="connsiteY164" fmla="*/ 430259 h 1183610"/>
                <a:gd name="connsiteX165" fmla="*/ 63799 w 2254491"/>
                <a:gd name="connsiteY165" fmla="*/ 419315 h 1183610"/>
                <a:gd name="connsiteX166" fmla="*/ 4010 w 2254491"/>
                <a:gd name="connsiteY166" fmla="*/ 315757 h 1183610"/>
                <a:gd name="connsiteX167" fmla="*/ 14952 w 2254491"/>
                <a:gd name="connsiteY167" fmla="*/ 274920 h 1183610"/>
                <a:gd name="connsiteX168" fmla="*/ 98403 w 2254491"/>
                <a:gd name="connsiteY168" fmla="*/ 226740 h 1183610"/>
                <a:gd name="connsiteX169" fmla="*/ 198946 w 2254491"/>
                <a:gd name="connsiteY169" fmla="*/ 168690 h 1183610"/>
                <a:gd name="connsiteX170" fmla="*/ 243731 w 2254491"/>
                <a:gd name="connsiteY170" fmla="*/ 142834 h 1183610"/>
                <a:gd name="connsiteX171" fmla="*/ 1174703 w 2254491"/>
                <a:gd name="connsiteY171" fmla="*/ 91525 h 1183610"/>
                <a:gd name="connsiteX172" fmla="*/ 1262787 w 2254491"/>
                <a:gd name="connsiteY172" fmla="*/ 195670 h 1183610"/>
                <a:gd name="connsiteX173" fmla="*/ 1246725 w 2254491"/>
                <a:gd name="connsiteY173" fmla="*/ 211732 h 1183610"/>
                <a:gd name="connsiteX174" fmla="*/ 1142580 w 2254491"/>
                <a:gd name="connsiteY174" fmla="*/ 123648 h 1183610"/>
                <a:gd name="connsiteX175" fmla="*/ 1174703 w 2254491"/>
                <a:gd name="connsiteY175" fmla="*/ 91525 h 1183610"/>
                <a:gd name="connsiteX176" fmla="*/ 2149014 w 2254491"/>
                <a:gd name="connsiteY176" fmla="*/ 91524 h 1183610"/>
                <a:gd name="connsiteX177" fmla="*/ 2181136 w 2254491"/>
                <a:gd name="connsiteY177" fmla="*/ 123647 h 1183610"/>
                <a:gd name="connsiteX178" fmla="*/ 2076991 w 2254491"/>
                <a:gd name="connsiteY178" fmla="*/ 211731 h 1183610"/>
                <a:gd name="connsiteX179" fmla="*/ 2060930 w 2254491"/>
                <a:gd name="connsiteY179" fmla="*/ 195669 h 1183610"/>
                <a:gd name="connsiteX180" fmla="*/ 2149014 w 2254491"/>
                <a:gd name="connsiteY180" fmla="*/ 91524 h 1183610"/>
                <a:gd name="connsiteX181" fmla="*/ 1254386 w 2254491"/>
                <a:gd name="connsiteY181" fmla="*/ 37856 h 1183610"/>
                <a:gd name="connsiteX182" fmla="*/ 1312515 w 2254491"/>
                <a:gd name="connsiteY182" fmla="*/ 161250 h 1183610"/>
                <a:gd name="connsiteX183" fmla="*/ 1292843 w 2254491"/>
                <a:gd name="connsiteY183" fmla="*/ 172607 h 1183610"/>
                <a:gd name="connsiteX184" fmla="*/ 1215045 w 2254491"/>
                <a:gd name="connsiteY184" fmla="*/ 60570 h 1183610"/>
                <a:gd name="connsiteX185" fmla="*/ 1254386 w 2254491"/>
                <a:gd name="connsiteY185" fmla="*/ 37856 h 1183610"/>
                <a:gd name="connsiteX186" fmla="*/ 2069330 w 2254491"/>
                <a:gd name="connsiteY186" fmla="*/ 37855 h 1183610"/>
                <a:gd name="connsiteX187" fmla="*/ 2108671 w 2254491"/>
                <a:gd name="connsiteY187" fmla="*/ 60570 h 1183610"/>
                <a:gd name="connsiteX188" fmla="*/ 2030874 w 2254491"/>
                <a:gd name="connsiteY188" fmla="*/ 172607 h 1183610"/>
                <a:gd name="connsiteX189" fmla="*/ 2011202 w 2254491"/>
                <a:gd name="connsiteY189" fmla="*/ 161249 h 1183610"/>
                <a:gd name="connsiteX190" fmla="*/ 2069330 w 2254491"/>
                <a:gd name="connsiteY190" fmla="*/ 37855 h 1183610"/>
                <a:gd name="connsiteX191" fmla="*/ 1491503 w 2254491"/>
                <a:gd name="connsiteY191" fmla="*/ 6639 h 1183610"/>
                <a:gd name="connsiteX192" fmla="*/ 1535383 w 2254491"/>
                <a:gd name="connsiteY192" fmla="*/ 18397 h 1183610"/>
                <a:gd name="connsiteX193" fmla="*/ 1489233 w 2254491"/>
                <a:gd name="connsiteY193" fmla="*/ 146752 h 1183610"/>
                <a:gd name="connsiteX194" fmla="*/ 1467292 w 2254491"/>
                <a:gd name="connsiteY194" fmla="*/ 140873 h 1183610"/>
                <a:gd name="connsiteX195" fmla="*/ 1491503 w 2254491"/>
                <a:gd name="connsiteY195" fmla="*/ 6639 h 1183610"/>
                <a:gd name="connsiteX196" fmla="*/ 1345246 w 2254491"/>
                <a:gd name="connsiteY196" fmla="*/ 6639 h 1183610"/>
                <a:gd name="connsiteX197" fmla="*/ 1369456 w 2254491"/>
                <a:gd name="connsiteY197" fmla="*/ 140873 h 1183610"/>
                <a:gd name="connsiteX198" fmla="*/ 1347515 w 2254491"/>
                <a:gd name="connsiteY198" fmla="*/ 146752 h 1183610"/>
                <a:gd name="connsiteX199" fmla="*/ 1301365 w 2254491"/>
                <a:gd name="connsiteY199" fmla="*/ 18397 h 1183610"/>
                <a:gd name="connsiteX200" fmla="*/ 1345246 w 2254491"/>
                <a:gd name="connsiteY200" fmla="*/ 6639 h 1183610"/>
                <a:gd name="connsiteX201" fmla="*/ 1978470 w 2254491"/>
                <a:gd name="connsiteY201" fmla="*/ 6639 h 1183610"/>
                <a:gd name="connsiteX202" fmla="*/ 2022352 w 2254491"/>
                <a:gd name="connsiteY202" fmla="*/ 18396 h 1183610"/>
                <a:gd name="connsiteX203" fmla="*/ 1976201 w 2254491"/>
                <a:gd name="connsiteY203" fmla="*/ 146751 h 1183610"/>
                <a:gd name="connsiteX204" fmla="*/ 1954260 w 2254491"/>
                <a:gd name="connsiteY204" fmla="*/ 140871 h 1183610"/>
                <a:gd name="connsiteX205" fmla="*/ 1978470 w 2254491"/>
                <a:gd name="connsiteY205" fmla="*/ 6639 h 1183610"/>
                <a:gd name="connsiteX206" fmla="*/ 1832214 w 2254491"/>
                <a:gd name="connsiteY206" fmla="*/ 6638 h 1183610"/>
                <a:gd name="connsiteX207" fmla="*/ 1856424 w 2254491"/>
                <a:gd name="connsiteY207" fmla="*/ 140872 h 1183610"/>
                <a:gd name="connsiteX208" fmla="*/ 1834484 w 2254491"/>
                <a:gd name="connsiteY208" fmla="*/ 146751 h 1183610"/>
                <a:gd name="connsiteX209" fmla="*/ 1788334 w 2254491"/>
                <a:gd name="connsiteY209" fmla="*/ 18396 h 1183610"/>
                <a:gd name="connsiteX210" fmla="*/ 1832214 w 2254491"/>
                <a:gd name="connsiteY210" fmla="*/ 6638 h 1183610"/>
                <a:gd name="connsiteX211" fmla="*/ 1395660 w 2254491"/>
                <a:gd name="connsiteY211" fmla="*/ 2 h 1183610"/>
                <a:gd name="connsiteX212" fmla="*/ 1441088 w 2254491"/>
                <a:gd name="connsiteY212" fmla="*/ 2 h 1183610"/>
                <a:gd name="connsiteX213" fmla="*/ 1429731 w 2254491"/>
                <a:gd name="connsiteY213" fmla="*/ 135928 h 1183610"/>
                <a:gd name="connsiteX214" fmla="*/ 1407016 w 2254491"/>
                <a:gd name="connsiteY214" fmla="*/ 135928 h 1183610"/>
                <a:gd name="connsiteX215" fmla="*/ 1395660 w 2254491"/>
                <a:gd name="connsiteY215" fmla="*/ 2 h 1183610"/>
                <a:gd name="connsiteX216" fmla="*/ 1928057 w 2254491"/>
                <a:gd name="connsiteY216" fmla="*/ 0 h 1183610"/>
                <a:gd name="connsiteX217" fmla="*/ 1916700 w 2254491"/>
                <a:gd name="connsiteY217" fmla="*/ 135927 h 1183610"/>
                <a:gd name="connsiteX218" fmla="*/ 1893985 w 2254491"/>
                <a:gd name="connsiteY218" fmla="*/ 135927 h 1183610"/>
                <a:gd name="connsiteX219" fmla="*/ 1882628 w 2254491"/>
                <a:gd name="connsiteY219" fmla="*/ 1 h 1183610"/>
                <a:gd name="connsiteX220" fmla="*/ 1928057 w 2254491"/>
                <a:gd name="connsiteY220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6 w 2254491"/>
                <a:gd name="connsiteY131" fmla="*/ 1183609 h 1183610"/>
                <a:gd name="connsiteX132" fmla="*/ 1818571 w 2254491"/>
                <a:gd name="connsiteY132" fmla="*/ 1183609 h 1183610"/>
                <a:gd name="connsiteX133" fmla="*/ 1818572 w 2254491"/>
                <a:gd name="connsiteY133" fmla="*/ 835121 h 1183610"/>
                <a:gd name="connsiteX134" fmla="*/ 1822076 w 2254491"/>
                <a:gd name="connsiteY134" fmla="*/ 823650 h 1183610"/>
                <a:gd name="connsiteX135" fmla="*/ 1677364 w 2254491"/>
                <a:gd name="connsiteY135" fmla="*/ 762792 h 1183610"/>
                <a:gd name="connsiteX136" fmla="*/ 1672602 w 2254491"/>
                <a:gd name="connsiteY136" fmla="*/ 757978 h 1183610"/>
                <a:gd name="connsiteX137" fmla="*/ 1659759 w 2254491"/>
                <a:gd name="connsiteY137" fmla="*/ 753482 h 1183610"/>
                <a:gd name="connsiteX138" fmla="*/ 1635384 w 2254491"/>
                <a:gd name="connsiteY138" fmla="*/ 721362 h 1183610"/>
                <a:gd name="connsiteX139" fmla="*/ 1597462 w 2254491"/>
                <a:gd name="connsiteY139" fmla="*/ 576743 h 1183610"/>
                <a:gd name="connsiteX140" fmla="*/ 1564365 w 2254491"/>
                <a:gd name="connsiteY140" fmla="*/ 619727 h 1183610"/>
                <a:gd name="connsiteX141" fmla="*/ 1443659 w 2254491"/>
                <a:gd name="connsiteY141" fmla="*/ 685455 h 1183610"/>
                <a:gd name="connsiteX142" fmla="*/ 1435216 w 2254491"/>
                <a:gd name="connsiteY142" fmla="*/ 685179 h 1183610"/>
                <a:gd name="connsiteX143" fmla="*/ 1440398 w 2254491"/>
                <a:gd name="connsiteY143" fmla="*/ 719516 h 1183610"/>
                <a:gd name="connsiteX144" fmla="*/ 1447968 w 2254491"/>
                <a:gd name="connsiteY144" fmla="*/ 721043 h 1183610"/>
                <a:gd name="connsiteX145" fmla="*/ 1523585 w 2254491"/>
                <a:gd name="connsiteY145" fmla="*/ 835122 h 1183610"/>
                <a:gd name="connsiteX146" fmla="*/ 1523584 w 2254491"/>
                <a:gd name="connsiteY146" fmla="*/ 1183610 h 1183610"/>
                <a:gd name="connsiteX147" fmla="*/ 1275969 w 2254491"/>
                <a:gd name="connsiteY147" fmla="*/ 1183610 h 1183610"/>
                <a:gd name="connsiteX148" fmla="*/ 1275968 w 2254491"/>
                <a:gd name="connsiteY148" fmla="*/ 878924 h 1183610"/>
                <a:gd name="connsiteX149" fmla="*/ 1077763 w 2254491"/>
                <a:gd name="connsiteY149" fmla="*/ 827563 h 1183610"/>
                <a:gd name="connsiteX150" fmla="*/ 1106899 w 2254491"/>
                <a:gd name="connsiteY150" fmla="*/ 876751 h 1183610"/>
                <a:gd name="connsiteX151" fmla="*/ 1088420 w 2254491"/>
                <a:gd name="connsiteY151" fmla="*/ 948927 h 1183610"/>
                <a:gd name="connsiteX152" fmla="*/ 1016245 w 2254491"/>
                <a:gd name="connsiteY152" fmla="*/ 930448 h 1183610"/>
                <a:gd name="connsiteX153" fmla="*/ 921161 w 2254491"/>
                <a:gd name="connsiteY153" fmla="*/ 769923 h 1183610"/>
                <a:gd name="connsiteX154" fmla="*/ 797862 w 2254491"/>
                <a:gd name="connsiteY154" fmla="*/ 804441 h 1183610"/>
                <a:gd name="connsiteX155" fmla="*/ 802499 w 2254491"/>
                <a:gd name="connsiteY155" fmla="*/ 835121 h 1183610"/>
                <a:gd name="connsiteX156" fmla="*/ 802498 w 2254491"/>
                <a:gd name="connsiteY156" fmla="*/ 1183609 h 1183610"/>
                <a:gd name="connsiteX157" fmla="*/ 554884 w 2254491"/>
                <a:gd name="connsiteY157" fmla="*/ 1183609 h 1183610"/>
                <a:gd name="connsiteX158" fmla="*/ 554883 w 2254491"/>
                <a:gd name="connsiteY158" fmla="*/ 856991 h 1183610"/>
                <a:gd name="connsiteX159" fmla="*/ 223411 w 2254491"/>
                <a:gd name="connsiteY159" fmla="*/ 492175 h 1183610"/>
                <a:gd name="connsiteX160" fmla="*/ 215946 w 2254491"/>
                <a:gd name="connsiteY160" fmla="*/ 471321 h 1183610"/>
                <a:gd name="connsiteX161" fmla="*/ 208255 w 2254491"/>
                <a:gd name="connsiteY161" fmla="*/ 471902 h 1183610"/>
                <a:gd name="connsiteX162" fmla="*/ 148903 w 2254491"/>
                <a:gd name="connsiteY162" fmla="*/ 449677 h 1183610"/>
                <a:gd name="connsiteX163" fmla="*/ 122618 w 2254491"/>
                <a:gd name="connsiteY163" fmla="*/ 419878 h 1183610"/>
                <a:gd name="connsiteX164" fmla="*/ 104638 w 2254491"/>
                <a:gd name="connsiteY164" fmla="*/ 430259 h 1183610"/>
                <a:gd name="connsiteX165" fmla="*/ 63799 w 2254491"/>
                <a:gd name="connsiteY165" fmla="*/ 419315 h 1183610"/>
                <a:gd name="connsiteX166" fmla="*/ 4010 w 2254491"/>
                <a:gd name="connsiteY166" fmla="*/ 315757 h 1183610"/>
                <a:gd name="connsiteX167" fmla="*/ 14952 w 2254491"/>
                <a:gd name="connsiteY167" fmla="*/ 274920 h 1183610"/>
                <a:gd name="connsiteX168" fmla="*/ 98403 w 2254491"/>
                <a:gd name="connsiteY168" fmla="*/ 226740 h 1183610"/>
                <a:gd name="connsiteX169" fmla="*/ 198946 w 2254491"/>
                <a:gd name="connsiteY169" fmla="*/ 168690 h 1183610"/>
                <a:gd name="connsiteX170" fmla="*/ 243731 w 2254491"/>
                <a:gd name="connsiteY170" fmla="*/ 142834 h 1183610"/>
                <a:gd name="connsiteX171" fmla="*/ 1174703 w 2254491"/>
                <a:gd name="connsiteY171" fmla="*/ 91525 h 1183610"/>
                <a:gd name="connsiteX172" fmla="*/ 1262787 w 2254491"/>
                <a:gd name="connsiteY172" fmla="*/ 195670 h 1183610"/>
                <a:gd name="connsiteX173" fmla="*/ 1246725 w 2254491"/>
                <a:gd name="connsiteY173" fmla="*/ 211732 h 1183610"/>
                <a:gd name="connsiteX174" fmla="*/ 1142580 w 2254491"/>
                <a:gd name="connsiteY174" fmla="*/ 123648 h 1183610"/>
                <a:gd name="connsiteX175" fmla="*/ 1174703 w 2254491"/>
                <a:gd name="connsiteY175" fmla="*/ 91525 h 1183610"/>
                <a:gd name="connsiteX176" fmla="*/ 2149014 w 2254491"/>
                <a:gd name="connsiteY176" fmla="*/ 91524 h 1183610"/>
                <a:gd name="connsiteX177" fmla="*/ 2181136 w 2254491"/>
                <a:gd name="connsiteY177" fmla="*/ 123647 h 1183610"/>
                <a:gd name="connsiteX178" fmla="*/ 2076991 w 2254491"/>
                <a:gd name="connsiteY178" fmla="*/ 211731 h 1183610"/>
                <a:gd name="connsiteX179" fmla="*/ 2060930 w 2254491"/>
                <a:gd name="connsiteY179" fmla="*/ 195669 h 1183610"/>
                <a:gd name="connsiteX180" fmla="*/ 2149014 w 2254491"/>
                <a:gd name="connsiteY180" fmla="*/ 91524 h 1183610"/>
                <a:gd name="connsiteX181" fmla="*/ 1254386 w 2254491"/>
                <a:gd name="connsiteY181" fmla="*/ 37856 h 1183610"/>
                <a:gd name="connsiteX182" fmla="*/ 1312515 w 2254491"/>
                <a:gd name="connsiteY182" fmla="*/ 161250 h 1183610"/>
                <a:gd name="connsiteX183" fmla="*/ 1292843 w 2254491"/>
                <a:gd name="connsiteY183" fmla="*/ 172607 h 1183610"/>
                <a:gd name="connsiteX184" fmla="*/ 1215045 w 2254491"/>
                <a:gd name="connsiteY184" fmla="*/ 60570 h 1183610"/>
                <a:gd name="connsiteX185" fmla="*/ 1254386 w 2254491"/>
                <a:gd name="connsiteY185" fmla="*/ 37856 h 1183610"/>
                <a:gd name="connsiteX186" fmla="*/ 2069330 w 2254491"/>
                <a:gd name="connsiteY186" fmla="*/ 37855 h 1183610"/>
                <a:gd name="connsiteX187" fmla="*/ 2108671 w 2254491"/>
                <a:gd name="connsiteY187" fmla="*/ 60570 h 1183610"/>
                <a:gd name="connsiteX188" fmla="*/ 2030874 w 2254491"/>
                <a:gd name="connsiteY188" fmla="*/ 172607 h 1183610"/>
                <a:gd name="connsiteX189" fmla="*/ 2011202 w 2254491"/>
                <a:gd name="connsiteY189" fmla="*/ 161249 h 1183610"/>
                <a:gd name="connsiteX190" fmla="*/ 2069330 w 2254491"/>
                <a:gd name="connsiteY190" fmla="*/ 37855 h 1183610"/>
                <a:gd name="connsiteX191" fmla="*/ 1491503 w 2254491"/>
                <a:gd name="connsiteY191" fmla="*/ 6639 h 1183610"/>
                <a:gd name="connsiteX192" fmla="*/ 1535383 w 2254491"/>
                <a:gd name="connsiteY192" fmla="*/ 18397 h 1183610"/>
                <a:gd name="connsiteX193" fmla="*/ 1489233 w 2254491"/>
                <a:gd name="connsiteY193" fmla="*/ 146752 h 1183610"/>
                <a:gd name="connsiteX194" fmla="*/ 1467292 w 2254491"/>
                <a:gd name="connsiteY194" fmla="*/ 140873 h 1183610"/>
                <a:gd name="connsiteX195" fmla="*/ 1491503 w 2254491"/>
                <a:gd name="connsiteY195" fmla="*/ 6639 h 1183610"/>
                <a:gd name="connsiteX196" fmla="*/ 1345246 w 2254491"/>
                <a:gd name="connsiteY196" fmla="*/ 6639 h 1183610"/>
                <a:gd name="connsiteX197" fmla="*/ 1369456 w 2254491"/>
                <a:gd name="connsiteY197" fmla="*/ 140873 h 1183610"/>
                <a:gd name="connsiteX198" fmla="*/ 1347515 w 2254491"/>
                <a:gd name="connsiteY198" fmla="*/ 146752 h 1183610"/>
                <a:gd name="connsiteX199" fmla="*/ 1301365 w 2254491"/>
                <a:gd name="connsiteY199" fmla="*/ 18397 h 1183610"/>
                <a:gd name="connsiteX200" fmla="*/ 1345246 w 2254491"/>
                <a:gd name="connsiteY200" fmla="*/ 6639 h 1183610"/>
                <a:gd name="connsiteX201" fmla="*/ 1978470 w 2254491"/>
                <a:gd name="connsiteY201" fmla="*/ 6639 h 1183610"/>
                <a:gd name="connsiteX202" fmla="*/ 2022352 w 2254491"/>
                <a:gd name="connsiteY202" fmla="*/ 18396 h 1183610"/>
                <a:gd name="connsiteX203" fmla="*/ 1976201 w 2254491"/>
                <a:gd name="connsiteY203" fmla="*/ 146751 h 1183610"/>
                <a:gd name="connsiteX204" fmla="*/ 1954260 w 2254491"/>
                <a:gd name="connsiteY204" fmla="*/ 140871 h 1183610"/>
                <a:gd name="connsiteX205" fmla="*/ 1978470 w 2254491"/>
                <a:gd name="connsiteY205" fmla="*/ 6639 h 1183610"/>
                <a:gd name="connsiteX206" fmla="*/ 1832214 w 2254491"/>
                <a:gd name="connsiteY206" fmla="*/ 6638 h 1183610"/>
                <a:gd name="connsiteX207" fmla="*/ 1856424 w 2254491"/>
                <a:gd name="connsiteY207" fmla="*/ 140872 h 1183610"/>
                <a:gd name="connsiteX208" fmla="*/ 1834484 w 2254491"/>
                <a:gd name="connsiteY208" fmla="*/ 146751 h 1183610"/>
                <a:gd name="connsiteX209" fmla="*/ 1788334 w 2254491"/>
                <a:gd name="connsiteY209" fmla="*/ 18396 h 1183610"/>
                <a:gd name="connsiteX210" fmla="*/ 1832214 w 2254491"/>
                <a:gd name="connsiteY210" fmla="*/ 6638 h 1183610"/>
                <a:gd name="connsiteX211" fmla="*/ 1395660 w 2254491"/>
                <a:gd name="connsiteY211" fmla="*/ 2 h 1183610"/>
                <a:gd name="connsiteX212" fmla="*/ 1441088 w 2254491"/>
                <a:gd name="connsiteY212" fmla="*/ 2 h 1183610"/>
                <a:gd name="connsiteX213" fmla="*/ 1429731 w 2254491"/>
                <a:gd name="connsiteY213" fmla="*/ 135928 h 1183610"/>
                <a:gd name="connsiteX214" fmla="*/ 1407016 w 2254491"/>
                <a:gd name="connsiteY214" fmla="*/ 135928 h 1183610"/>
                <a:gd name="connsiteX215" fmla="*/ 1395660 w 2254491"/>
                <a:gd name="connsiteY215" fmla="*/ 2 h 1183610"/>
                <a:gd name="connsiteX216" fmla="*/ 1928057 w 2254491"/>
                <a:gd name="connsiteY216" fmla="*/ 0 h 1183610"/>
                <a:gd name="connsiteX217" fmla="*/ 1916700 w 2254491"/>
                <a:gd name="connsiteY217" fmla="*/ 135927 h 1183610"/>
                <a:gd name="connsiteX218" fmla="*/ 1893985 w 2254491"/>
                <a:gd name="connsiteY218" fmla="*/ 135927 h 1183610"/>
                <a:gd name="connsiteX219" fmla="*/ 1882628 w 2254491"/>
                <a:gd name="connsiteY219" fmla="*/ 1 h 1183610"/>
                <a:gd name="connsiteX220" fmla="*/ 1928057 w 2254491"/>
                <a:gd name="connsiteY220" fmla="*/ 0 h 1183610"/>
                <a:gd name="connsiteX0" fmla="*/ 2042515 w 2254491"/>
                <a:gd name="connsiteY0" fmla="*/ 633757 h 1183610"/>
                <a:gd name="connsiteX1" fmla="*/ 2005327 w 2254491"/>
                <a:gd name="connsiteY1" fmla="*/ 664299 h 1183610"/>
                <a:gd name="connsiteX2" fmla="*/ 1976399 w 2254491"/>
                <a:gd name="connsiteY2" fmla="*/ 675777 h 1183610"/>
                <a:gd name="connsiteX3" fmla="*/ 1982999 w 2254491"/>
                <a:gd name="connsiteY3" fmla="*/ 719514 h 1183610"/>
                <a:gd name="connsiteX4" fmla="*/ 1990571 w 2254491"/>
                <a:gd name="connsiteY4" fmla="*/ 721042 h 1183610"/>
                <a:gd name="connsiteX5" fmla="*/ 2005890 w 2254491"/>
                <a:gd name="connsiteY5" fmla="*/ 730337 h 1183610"/>
                <a:gd name="connsiteX6" fmla="*/ 2042515 w 2254491"/>
                <a:gd name="connsiteY6" fmla="*/ 633757 h 1183610"/>
                <a:gd name="connsiteX7" fmla="*/ 1694340 w 2254491"/>
                <a:gd name="connsiteY7" fmla="*/ 530802 h 1183610"/>
                <a:gd name="connsiteX8" fmla="*/ 1731130 w 2254491"/>
                <a:gd name="connsiteY8" fmla="*/ 671100 h 1183610"/>
                <a:gd name="connsiteX9" fmla="*/ 1876050 w 2254491"/>
                <a:gd name="connsiteY9" fmla="*/ 732048 h 1183610"/>
                <a:gd name="connsiteX10" fmla="*/ 1894188 w 2254491"/>
                <a:gd name="connsiteY10" fmla="*/ 721043 h 1183610"/>
                <a:gd name="connsiteX11" fmla="*/ 1906736 w 2254491"/>
                <a:gd name="connsiteY11" fmla="*/ 718509 h 1183610"/>
                <a:gd name="connsiteX12" fmla="*/ 1911427 w 2254491"/>
                <a:gd name="connsiteY12" fmla="*/ 687433 h 1183610"/>
                <a:gd name="connsiteX13" fmla="*/ 1872226 w 2254491"/>
                <a:gd name="connsiteY13" fmla="*/ 684191 h 1183610"/>
                <a:gd name="connsiteX14" fmla="*/ 1706297 w 2254491"/>
                <a:gd name="connsiteY14" fmla="*/ 559730 h 1183610"/>
                <a:gd name="connsiteX15" fmla="*/ 1694340 w 2254491"/>
                <a:gd name="connsiteY15" fmla="*/ 530802 h 1183610"/>
                <a:gd name="connsiteX16" fmla="*/ 1924248 w 2254491"/>
                <a:gd name="connsiteY16" fmla="*/ 463686 h 1183610"/>
                <a:gd name="connsiteX17" fmla="*/ 1807974 w 2254491"/>
                <a:gd name="connsiteY17" fmla="*/ 555954 h 1183610"/>
                <a:gd name="connsiteX18" fmla="*/ 1924248 w 2254491"/>
                <a:gd name="connsiteY18" fmla="*/ 648221 h 1183610"/>
                <a:gd name="connsiteX19" fmla="*/ 2040523 w 2254491"/>
                <a:gd name="connsiteY19" fmla="*/ 555954 h 1183610"/>
                <a:gd name="connsiteX20" fmla="*/ 1924248 w 2254491"/>
                <a:gd name="connsiteY20" fmla="*/ 463686 h 1183610"/>
                <a:gd name="connsiteX21" fmla="*/ 859882 w 2254491"/>
                <a:gd name="connsiteY21" fmla="*/ 460624 h 1183610"/>
                <a:gd name="connsiteX22" fmla="*/ 843029 w 2254491"/>
                <a:gd name="connsiteY22" fmla="*/ 544126 h 1183610"/>
                <a:gd name="connsiteX23" fmla="*/ 741639 w 2254491"/>
                <a:gd name="connsiteY23" fmla="*/ 664298 h 1183610"/>
                <a:gd name="connsiteX24" fmla="*/ 712710 w 2254491"/>
                <a:gd name="connsiteY24" fmla="*/ 675777 h 1183610"/>
                <a:gd name="connsiteX25" fmla="*/ 718950 w 2254491"/>
                <a:gd name="connsiteY25" fmla="*/ 717117 h 1183610"/>
                <a:gd name="connsiteX26" fmla="*/ 927504 w 2254491"/>
                <a:gd name="connsiteY26" fmla="*/ 658733 h 1183610"/>
                <a:gd name="connsiteX27" fmla="*/ 939020 w 2254491"/>
                <a:gd name="connsiteY27" fmla="*/ 657882 h 1183610"/>
                <a:gd name="connsiteX28" fmla="*/ 939715 w 2254491"/>
                <a:gd name="connsiteY28" fmla="*/ 657639 h 1183610"/>
                <a:gd name="connsiteX29" fmla="*/ 941157 w 2254491"/>
                <a:gd name="connsiteY29" fmla="*/ 657724 h 1183610"/>
                <a:gd name="connsiteX30" fmla="*/ 948367 w 2254491"/>
                <a:gd name="connsiteY30" fmla="*/ 657191 h 1183610"/>
                <a:gd name="connsiteX31" fmla="*/ 951861 w 2254491"/>
                <a:gd name="connsiteY31" fmla="*/ 658351 h 1183610"/>
                <a:gd name="connsiteX32" fmla="*/ 959876 w 2254491"/>
                <a:gd name="connsiteY32" fmla="*/ 658820 h 1183610"/>
                <a:gd name="connsiteX33" fmla="*/ 965113 w 2254491"/>
                <a:gd name="connsiteY33" fmla="*/ 662746 h 1183610"/>
                <a:gd name="connsiteX34" fmla="*/ 967536 w 2254491"/>
                <a:gd name="connsiteY34" fmla="*/ 663549 h 1183610"/>
                <a:gd name="connsiteX35" fmla="*/ 977615 w 2254491"/>
                <a:gd name="connsiteY35" fmla="*/ 672119 h 1183610"/>
                <a:gd name="connsiteX36" fmla="*/ 992137 w 2254491"/>
                <a:gd name="connsiteY36" fmla="*/ 683007 h 1183610"/>
                <a:gd name="connsiteX37" fmla="*/ 1025236 w 2254491"/>
                <a:gd name="connsiteY37" fmla="*/ 738885 h 1183610"/>
                <a:gd name="connsiteX38" fmla="*/ 1023828 w 2254491"/>
                <a:gd name="connsiteY38" fmla="*/ 568222 h 1183610"/>
                <a:gd name="connsiteX39" fmla="*/ 1006655 w 2254491"/>
                <a:gd name="connsiteY39" fmla="*/ 564490 h 1183610"/>
                <a:gd name="connsiteX40" fmla="*/ 978508 w 2254491"/>
                <a:gd name="connsiteY40" fmla="*/ 549045 h 1183610"/>
                <a:gd name="connsiteX41" fmla="*/ 952222 w 2254491"/>
                <a:gd name="connsiteY41" fmla="*/ 519246 h 1183610"/>
                <a:gd name="connsiteX42" fmla="*/ 934242 w 2254491"/>
                <a:gd name="connsiteY42" fmla="*/ 529627 h 1183610"/>
                <a:gd name="connsiteX43" fmla="*/ 893404 w 2254491"/>
                <a:gd name="connsiteY43" fmla="*/ 518684 h 1183610"/>
                <a:gd name="connsiteX44" fmla="*/ 859882 w 2254491"/>
                <a:gd name="connsiteY44" fmla="*/ 460624 h 1183610"/>
                <a:gd name="connsiteX45" fmla="*/ 660456 w 2254491"/>
                <a:gd name="connsiteY45" fmla="*/ 452586 h 1183610"/>
                <a:gd name="connsiteX46" fmla="*/ 544180 w 2254491"/>
                <a:gd name="connsiteY46" fmla="*/ 544853 h 1183610"/>
                <a:gd name="connsiteX47" fmla="*/ 660456 w 2254491"/>
                <a:gd name="connsiteY47" fmla="*/ 637121 h 1183610"/>
                <a:gd name="connsiteX48" fmla="*/ 776731 w 2254491"/>
                <a:gd name="connsiteY48" fmla="*/ 544854 h 1183610"/>
                <a:gd name="connsiteX49" fmla="*/ 660456 w 2254491"/>
                <a:gd name="connsiteY49" fmla="*/ 452586 h 1183610"/>
                <a:gd name="connsiteX50" fmla="*/ 1108788 w 2254491"/>
                <a:gd name="connsiteY50" fmla="*/ 428853 h 1183610"/>
                <a:gd name="connsiteX51" fmla="*/ 1017692 w 2254491"/>
                <a:gd name="connsiteY51" fmla="*/ 481447 h 1183610"/>
                <a:gd name="connsiteX52" fmla="*/ 986744 w 2254491"/>
                <a:gd name="connsiteY52" fmla="*/ 499315 h 1183610"/>
                <a:gd name="connsiteX53" fmla="*/ 1002558 w 2254491"/>
                <a:gd name="connsiteY53" fmla="*/ 517243 h 1183610"/>
                <a:gd name="connsiteX54" fmla="*/ 1027062 w 2254491"/>
                <a:gd name="connsiteY54" fmla="*/ 526418 h 1183610"/>
                <a:gd name="connsiteX55" fmla="*/ 1027600 w 2254491"/>
                <a:gd name="connsiteY55" fmla="*/ 523636 h 1183610"/>
                <a:gd name="connsiteX56" fmla="*/ 1075875 w 2254491"/>
                <a:gd name="connsiteY56" fmla="*/ 491061 h 1183610"/>
                <a:gd name="connsiteX57" fmla="*/ 1096415 w 2254491"/>
                <a:gd name="connsiteY57" fmla="*/ 495032 h 1183610"/>
                <a:gd name="connsiteX58" fmla="*/ 1102667 w 2254491"/>
                <a:gd name="connsiteY58" fmla="*/ 499172 h 1183610"/>
                <a:gd name="connsiteX59" fmla="*/ 1109717 w 2254491"/>
                <a:gd name="connsiteY59" fmla="*/ 491616 h 1183610"/>
                <a:gd name="connsiteX60" fmla="*/ 1116407 w 2254491"/>
                <a:gd name="connsiteY60" fmla="*/ 451512 h 1183610"/>
                <a:gd name="connsiteX61" fmla="*/ 1108788 w 2254491"/>
                <a:gd name="connsiteY61" fmla="*/ 428853 h 1183610"/>
                <a:gd name="connsiteX62" fmla="*/ 279182 w 2254491"/>
                <a:gd name="connsiteY62" fmla="*/ 329485 h 1183610"/>
                <a:gd name="connsiteX63" fmla="*/ 188087 w 2254491"/>
                <a:gd name="connsiteY63" fmla="*/ 382078 h 1183610"/>
                <a:gd name="connsiteX64" fmla="*/ 157140 w 2254491"/>
                <a:gd name="connsiteY64" fmla="*/ 399947 h 1183610"/>
                <a:gd name="connsiteX65" fmla="*/ 172953 w 2254491"/>
                <a:gd name="connsiteY65" fmla="*/ 417874 h 1183610"/>
                <a:gd name="connsiteX66" fmla="*/ 211029 w 2254491"/>
                <a:gd name="connsiteY66" fmla="*/ 432133 h 1183610"/>
                <a:gd name="connsiteX67" fmla="*/ 221394 w 2254491"/>
                <a:gd name="connsiteY67" fmla="*/ 429737 h 1183610"/>
                <a:gd name="connsiteX68" fmla="*/ 227057 w 2254491"/>
                <a:gd name="connsiteY68" fmla="*/ 417761 h 1183610"/>
                <a:gd name="connsiteX69" fmla="*/ 265018 w 2254491"/>
                <a:gd name="connsiteY69" fmla="*/ 404172 h 1183610"/>
                <a:gd name="connsiteX70" fmla="*/ 268245 w 2254491"/>
                <a:gd name="connsiteY70" fmla="*/ 404966 h 1183610"/>
                <a:gd name="connsiteX71" fmla="*/ 280112 w 2254491"/>
                <a:gd name="connsiteY71" fmla="*/ 392248 h 1183610"/>
                <a:gd name="connsiteX72" fmla="*/ 286801 w 2254491"/>
                <a:gd name="connsiteY72" fmla="*/ 352143 h 1183610"/>
                <a:gd name="connsiteX73" fmla="*/ 279182 w 2254491"/>
                <a:gd name="connsiteY73" fmla="*/ 329485 h 1183610"/>
                <a:gd name="connsiteX74" fmla="*/ 243731 w 2254491"/>
                <a:gd name="connsiteY74" fmla="*/ 142834 h 1183610"/>
                <a:gd name="connsiteX75" fmla="*/ 333416 w 2254491"/>
                <a:gd name="connsiteY75" fmla="*/ 298174 h 1183610"/>
                <a:gd name="connsiteX76" fmla="*/ 313705 w 2254491"/>
                <a:gd name="connsiteY76" fmla="*/ 309554 h 1183610"/>
                <a:gd name="connsiteX77" fmla="*/ 326369 w 2254491"/>
                <a:gd name="connsiteY77" fmla="*/ 347217 h 1183610"/>
                <a:gd name="connsiteX78" fmla="*/ 315941 w 2254491"/>
                <a:gd name="connsiteY78" fmla="*/ 409730 h 1183610"/>
                <a:gd name="connsiteX79" fmla="*/ 305177 w 2254491"/>
                <a:gd name="connsiteY79" fmla="*/ 425495 h 1183610"/>
                <a:gd name="connsiteX80" fmla="*/ 594930 w 2254491"/>
                <a:gd name="connsiteY80" fmla="*/ 745096 h 1183610"/>
                <a:gd name="connsiteX81" fmla="*/ 599938 w 2254491"/>
                <a:gd name="connsiteY81" fmla="*/ 739584 h 1183610"/>
                <a:gd name="connsiteX82" fmla="*/ 630500 w 2254491"/>
                <a:gd name="connsiteY82" fmla="*/ 721043 h 1183610"/>
                <a:gd name="connsiteX83" fmla="*/ 643049 w 2254491"/>
                <a:gd name="connsiteY83" fmla="*/ 718509 h 1183610"/>
                <a:gd name="connsiteX84" fmla="*/ 647738 w 2254491"/>
                <a:gd name="connsiteY84" fmla="*/ 687433 h 1183610"/>
                <a:gd name="connsiteX85" fmla="*/ 608536 w 2254491"/>
                <a:gd name="connsiteY85" fmla="*/ 684191 h 1183610"/>
                <a:gd name="connsiteX86" fmla="*/ 412657 w 2254491"/>
                <a:gd name="connsiteY86" fmla="*/ 487263 h 1183610"/>
                <a:gd name="connsiteX87" fmla="*/ 563610 w 2254491"/>
                <a:gd name="connsiteY87" fmla="*/ 176127 h 1183610"/>
                <a:gd name="connsiteX88" fmla="*/ 609046 w 2254491"/>
                <a:gd name="connsiteY88" fmla="*/ 169452 h 1183610"/>
                <a:gd name="connsiteX89" fmla="*/ 849907 w 2254491"/>
                <a:gd name="connsiteY89" fmla="*/ 370101 h 1183610"/>
                <a:gd name="connsiteX90" fmla="*/ 850021 w 2254491"/>
                <a:gd name="connsiteY90" fmla="*/ 371132 h 1183610"/>
                <a:gd name="connsiteX91" fmla="*/ 928007 w 2254491"/>
                <a:gd name="connsiteY91" fmla="*/ 326107 h 1183610"/>
                <a:gd name="connsiteX92" fmla="*/ 1028552 w 2254491"/>
                <a:gd name="connsiteY92" fmla="*/ 268058 h 1183610"/>
                <a:gd name="connsiteX93" fmla="*/ 1073336 w 2254491"/>
                <a:gd name="connsiteY93" fmla="*/ 242202 h 1183610"/>
                <a:gd name="connsiteX94" fmla="*/ 1163022 w 2254491"/>
                <a:gd name="connsiteY94" fmla="*/ 397541 h 1183610"/>
                <a:gd name="connsiteX95" fmla="*/ 1143309 w 2254491"/>
                <a:gd name="connsiteY95" fmla="*/ 408922 h 1183610"/>
                <a:gd name="connsiteX96" fmla="*/ 1155975 w 2254491"/>
                <a:gd name="connsiteY96" fmla="*/ 446584 h 1183610"/>
                <a:gd name="connsiteX97" fmla="*/ 1145546 w 2254491"/>
                <a:gd name="connsiteY97" fmla="*/ 509098 h 1183610"/>
                <a:gd name="connsiteX98" fmla="*/ 1127387 w 2254491"/>
                <a:gd name="connsiteY98" fmla="*/ 535693 h 1183610"/>
                <a:gd name="connsiteX99" fmla="*/ 1128990 w 2254491"/>
                <a:gd name="connsiteY99" fmla="*/ 543307 h 1183610"/>
                <a:gd name="connsiteX100" fmla="*/ 1130550 w 2254491"/>
                <a:gd name="connsiteY100" fmla="*/ 732398 h 1183610"/>
                <a:gd name="connsiteX101" fmla="*/ 1292984 w 2254491"/>
                <a:gd name="connsiteY101" fmla="*/ 774489 h 1183610"/>
                <a:gd name="connsiteX102" fmla="*/ 1297113 w 2254491"/>
                <a:gd name="connsiteY102" fmla="*/ 765900 h 1183610"/>
                <a:gd name="connsiteX103" fmla="*/ 1351586 w 2254491"/>
                <a:gd name="connsiteY103" fmla="*/ 721044 h 1183610"/>
                <a:gd name="connsiteX104" fmla="*/ 1364135 w 2254491"/>
                <a:gd name="connsiteY104" fmla="*/ 718510 h 1183610"/>
                <a:gd name="connsiteX105" fmla="*/ 1369490 w 2254491"/>
                <a:gd name="connsiteY105" fmla="*/ 683032 h 1183610"/>
                <a:gd name="connsiteX106" fmla="*/ 1353242 w 2254491"/>
                <a:gd name="connsiteY106" fmla="*/ 682500 h 1183610"/>
                <a:gd name="connsiteX107" fmla="*/ 1273461 w 2254491"/>
                <a:gd name="connsiteY107" fmla="*/ 639851 h 1183610"/>
                <a:gd name="connsiteX108" fmla="*/ 1255688 w 2254491"/>
                <a:gd name="connsiteY108" fmla="*/ 620732 h 1183610"/>
                <a:gd name="connsiteX109" fmla="*/ 1280508 w 2254491"/>
                <a:gd name="connsiteY109" fmla="*/ 624709 h 1183610"/>
                <a:gd name="connsiteX110" fmla="*/ 1396784 w 2254491"/>
                <a:gd name="connsiteY110" fmla="*/ 532441 h 1183610"/>
                <a:gd name="connsiteX111" fmla="*/ 1280508 w 2254491"/>
                <a:gd name="connsiteY111" fmla="*/ 440174 h 1183610"/>
                <a:gd name="connsiteX112" fmla="*/ 1198290 w 2254491"/>
                <a:gd name="connsiteY112" fmla="*/ 467198 h 1183610"/>
                <a:gd name="connsiteX113" fmla="*/ 1193128 w 2254491"/>
                <a:gd name="connsiteY113" fmla="*/ 473273 h 1183610"/>
                <a:gd name="connsiteX114" fmla="*/ 1193092 w 2254491"/>
                <a:gd name="connsiteY114" fmla="*/ 423453 h 1183610"/>
                <a:gd name="connsiteX115" fmla="*/ 1202289 w 2254491"/>
                <a:gd name="connsiteY115" fmla="*/ 371366 h 1183610"/>
                <a:gd name="connsiteX116" fmla="*/ 1443151 w 2254491"/>
                <a:gd name="connsiteY116" fmla="*/ 170717 h 1183610"/>
                <a:gd name="connsiteX117" fmla="*/ 1488586 w 2254491"/>
                <a:gd name="connsiteY117" fmla="*/ 177391 h 1183610"/>
                <a:gd name="connsiteX118" fmla="*/ 1648700 w 2254491"/>
                <a:gd name="connsiteY118" fmla="*/ 385617 h 1183610"/>
                <a:gd name="connsiteX119" fmla="*/ 1643625 w 2254491"/>
                <a:gd name="connsiteY119" fmla="*/ 442621 h 1183610"/>
                <a:gd name="connsiteX120" fmla="*/ 1656442 w 2254491"/>
                <a:gd name="connsiteY120" fmla="*/ 447107 h 1183610"/>
                <a:gd name="connsiteX121" fmla="*/ 1674940 w 2254491"/>
                <a:gd name="connsiteY121" fmla="*/ 471483 h 1183610"/>
                <a:gd name="connsiteX122" fmla="*/ 1667185 w 2254491"/>
                <a:gd name="connsiteY122" fmla="*/ 384353 h 1183610"/>
                <a:gd name="connsiteX123" fmla="*/ 1827298 w 2254491"/>
                <a:gd name="connsiteY123" fmla="*/ 176128 h 1183610"/>
                <a:gd name="connsiteX124" fmla="*/ 1872734 w 2254491"/>
                <a:gd name="connsiteY124" fmla="*/ 169453 h 1183610"/>
                <a:gd name="connsiteX125" fmla="*/ 2113596 w 2254491"/>
                <a:gd name="connsiteY125" fmla="*/ 370101 h 1183610"/>
                <a:gd name="connsiteX126" fmla="*/ 2120124 w 2254491"/>
                <a:gd name="connsiteY126" fmla="*/ 429099 h 1183610"/>
                <a:gd name="connsiteX127" fmla="*/ 2152536 w 2254491"/>
                <a:gd name="connsiteY127" fmla="*/ 343625 h 1183610"/>
                <a:gd name="connsiteX128" fmla="*/ 2220475 w 2254491"/>
                <a:gd name="connsiteY128" fmla="*/ 313046 h 1183610"/>
                <a:gd name="connsiteX129" fmla="*/ 2251054 w 2254491"/>
                <a:gd name="connsiteY129" fmla="*/ 380984 h 1183610"/>
                <a:gd name="connsiteX130" fmla="*/ 2077224 w 2254491"/>
                <a:gd name="connsiteY130" fmla="*/ 839380 h 1183610"/>
                <a:gd name="connsiteX131" fmla="*/ 2066186 w 2254491"/>
                <a:gd name="connsiteY131" fmla="*/ 1183609 h 1183610"/>
                <a:gd name="connsiteX132" fmla="*/ 1818571 w 2254491"/>
                <a:gd name="connsiteY132" fmla="*/ 1183609 h 1183610"/>
                <a:gd name="connsiteX133" fmla="*/ 1818572 w 2254491"/>
                <a:gd name="connsiteY133" fmla="*/ 835121 h 1183610"/>
                <a:gd name="connsiteX134" fmla="*/ 1677364 w 2254491"/>
                <a:gd name="connsiteY134" fmla="*/ 762792 h 1183610"/>
                <a:gd name="connsiteX135" fmla="*/ 1672602 w 2254491"/>
                <a:gd name="connsiteY135" fmla="*/ 757978 h 1183610"/>
                <a:gd name="connsiteX136" fmla="*/ 1659759 w 2254491"/>
                <a:gd name="connsiteY136" fmla="*/ 753482 h 1183610"/>
                <a:gd name="connsiteX137" fmla="*/ 1635384 w 2254491"/>
                <a:gd name="connsiteY137" fmla="*/ 721362 h 1183610"/>
                <a:gd name="connsiteX138" fmla="*/ 1597462 w 2254491"/>
                <a:gd name="connsiteY138" fmla="*/ 576743 h 1183610"/>
                <a:gd name="connsiteX139" fmla="*/ 1564365 w 2254491"/>
                <a:gd name="connsiteY139" fmla="*/ 619727 h 1183610"/>
                <a:gd name="connsiteX140" fmla="*/ 1443659 w 2254491"/>
                <a:gd name="connsiteY140" fmla="*/ 685455 h 1183610"/>
                <a:gd name="connsiteX141" fmla="*/ 1435216 w 2254491"/>
                <a:gd name="connsiteY141" fmla="*/ 685179 h 1183610"/>
                <a:gd name="connsiteX142" fmla="*/ 1440398 w 2254491"/>
                <a:gd name="connsiteY142" fmla="*/ 719516 h 1183610"/>
                <a:gd name="connsiteX143" fmla="*/ 1447968 w 2254491"/>
                <a:gd name="connsiteY143" fmla="*/ 721043 h 1183610"/>
                <a:gd name="connsiteX144" fmla="*/ 1523585 w 2254491"/>
                <a:gd name="connsiteY144" fmla="*/ 835122 h 1183610"/>
                <a:gd name="connsiteX145" fmla="*/ 1523584 w 2254491"/>
                <a:gd name="connsiteY145" fmla="*/ 1183610 h 1183610"/>
                <a:gd name="connsiteX146" fmla="*/ 1275969 w 2254491"/>
                <a:gd name="connsiteY146" fmla="*/ 1183610 h 1183610"/>
                <a:gd name="connsiteX147" fmla="*/ 1275968 w 2254491"/>
                <a:gd name="connsiteY147" fmla="*/ 878924 h 1183610"/>
                <a:gd name="connsiteX148" fmla="*/ 1077763 w 2254491"/>
                <a:gd name="connsiteY148" fmla="*/ 827563 h 1183610"/>
                <a:gd name="connsiteX149" fmla="*/ 1106899 w 2254491"/>
                <a:gd name="connsiteY149" fmla="*/ 876751 h 1183610"/>
                <a:gd name="connsiteX150" fmla="*/ 1088420 w 2254491"/>
                <a:gd name="connsiteY150" fmla="*/ 948927 h 1183610"/>
                <a:gd name="connsiteX151" fmla="*/ 1016245 w 2254491"/>
                <a:gd name="connsiteY151" fmla="*/ 930448 h 1183610"/>
                <a:gd name="connsiteX152" fmla="*/ 921161 w 2254491"/>
                <a:gd name="connsiteY152" fmla="*/ 769923 h 1183610"/>
                <a:gd name="connsiteX153" fmla="*/ 797862 w 2254491"/>
                <a:gd name="connsiteY153" fmla="*/ 804441 h 1183610"/>
                <a:gd name="connsiteX154" fmla="*/ 802499 w 2254491"/>
                <a:gd name="connsiteY154" fmla="*/ 835121 h 1183610"/>
                <a:gd name="connsiteX155" fmla="*/ 802498 w 2254491"/>
                <a:gd name="connsiteY155" fmla="*/ 1183609 h 1183610"/>
                <a:gd name="connsiteX156" fmla="*/ 554884 w 2254491"/>
                <a:gd name="connsiteY156" fmla="*/ 1183609 h 1183610"/>
                <a:gd name="connsiteX157" fmla="*/ 554883 w 2254491"/>
                <a:gd name="connsiteY157" fmla="*/ 856991 h 1183610"/>
                <a:gd name="connsiteX158" fmla="*/ 223411 w 2254491"/>
                <a:gd name="connsiteY158" fmla="*/ 492175 h 1183610"/>
                <a:gd name="connsiteX159" fmla="*/ 215946 w 2254491"/>
                <a:gd name="connsiteY159" fmla="*/ 471321 h 1183610"/>
                <a:gd name="connsiteX160" fmla="*/ 208255 w 2254491"/>
                <a:gd name="connsiteY160" fmla="*/ 471902 h 1183610"/>
                <a:gd name="connsiteX161" fmla="*/ 148903 w 2254491"/>
                <a:gd name="connsiteY161" fmla="*/ 449677 h 1183610"/>
                <a:gd name="connsiteX162" fmla="*/ 122618 w 2254491"/>
                <a:gd name="connsiteY162" fmla="*/ 419878 h 1183610"/>
                <a:gd name="connsiteX163" fmla="*/ 104638 w 2254491"/>
                <a:gd name="connsiteY163" fmla="*/ 430259 h 1183610"/>
                <a:gd name="connsiteX164" fmla="*/ 63799 w 2254491"/>
                <a:gd name="connsiteY164" fmla="*/ 419315 h 1183610"/>
                <a:gd name="connsiteX165" fmla="*/ 4010 w 2254491"/>
                <a:gd name="connsiteY165" fmla="*/ 315757 h 1183610"/>
                <a:gd name="connsiteX166" fmla="*/ 14952 w 2254491"/>
                <a:gd name="connsiteY166" fmla="*/ 274920 h 1183610"/>
                <a:gd name="connsiteX167" fmla="*/ 98403 w 2254491"/>
                <a:gd name="connsiteY167" fmla="*/ 226740 h 1183610"/>
                <a:gd name="connsiteX168" fmla="*/ 198946 w 2254491"/>
                <a:gd name="connsiteY168" fmla="*/ 168690 h 1183610"/>
                <a:gd name="connsiteX169" fmla="*/ 243731 w 2254491"/>
                <a:gd name="connsiteY169" fmla="*/ 142834 h 1183610"/>
                <a:gd name="connsiteX170" fmla="*/ 1174703 w 2254491"/>
                <a:gd name="connsiteY170" fmla="*/ 91525 h 1183610"/>
                <a:gd name="connsiteX171" fmla="*/ 1262787 w 2254491"/>
                <a:gd name="connsiteY171" fmla="*/ 195670 h 1183610"/>
                <a:gd name="connsiteX172" fmla="*/ 1246725 w 2254491"/>
                <a:gd name="connsiteY172" fmla="*/ 211732 h 1183610"/>
                <a:gd name="connsiteX173" fmla="*/ 1142580 w 2254491"/>
                <a:gd name="connsiteY173" fmla="*/ 123648 h 1183610"/>
                <a:gd name="connsiteX174" fmla="*/ 1174703 w 2254491"/>
                <a:gd name="connsiteY174" fmla="*/ 91525 h 1183610"/>
                <a:gd name="connsiteX175" fmla="*/ 2149014 w 2254491"/>
                <a:gd name="connsiteY175" fmla="*/ 91524 h 1183610"/>
                <a:gd name="connsiteX176" fmla="*/ 2181136 w 2254491"/>
                <a:gd name="connsiteY176" fmla="*/ 123647 h 1183610"/>
                <a:gd name="connsiteX177" fmla="*/ 2076991 w 2254491"/>
                <a:gd name="connsiteY177" fmla="*/ 211731 h 1183610"/>
                <a:gd name="connsiteX178" fmla="*/ 2060930 w 2254491"/>
                <a:gd name="connsiteY178" fmla="*/ 195669 h 1183610"/>
                <a:gd name="connsiteX179" fmla="*/ 2149014 w 2254491"/>
                <a:gd name="connsiteY179" fmla="*/ 91524 h 1183610"/>
                <a:gd name="connsiteX180" fmla="*/ 1254386 w 2254491"/>
                <a:gd name="connsiteY180" fmla="*/ 37856 h 1183610"/>
                <a:gd name="connsiteX181" fmla="*/ 1312515 w 2254491"/>
                <a:gd name="connsiteY181" fmla="*/ 161250 h 1183610"/>
                <a:gd name="connsiteX182" fmla="*/ 1292843 w 2254491"/>
                <a:gd name="connsiteY182" fmla="*/ 172607 h 1183610"/>
                <a:gd name="connsiteX183" fmla="*/ 1215045 w 2254491"/>
                <a:gd name="connsiteY183" fmla="*/ 60570 h 1183610"/>
                <a:gd name="connsiteX184" fmla="*/ 1254386 w 2254491"/>
                <a:gd name="connsiteY184" fmla="*/ 37856 h 1183610"/>
                <a:gd name="connsiteX185" fmla="*/ 2069330 w 2254491"/>
                <a:gd name="connsiteY185" fmla="*/ 37855 h 1183610"/>
                <a:gd name="connsiteX186" fmla="*/ 2108671 w 2254491"/>
                <a:gd name="connsiteY186" fmla="*/ 60570 h 1183610"/>
                <a:gd name="connsiteX187" fmla="*/ 2030874 w 2254491"/>
                <a:gd name="connsiteY187" fmla="*/ 172607 h 1183610"/>
                <a:gd name="connsiteX188" fmla="*/ 2011202 w 2254491"/>
                <a:gd name="connsiteY188" fmla="*/ 161249 h 1183610"/>
                <a:gd name="connsiteX189" fmla="*/ 2069330 w 2254491"/>
                <a:gd name="connsiteY189" fmla="*/ 37855 h 1183610"/>
                <a:gd name="connsiteX190" fmla="*/ 1491503 w 2254491"/>
                <a:gd name="connsiteY190" fmla="*/ 6639 h 1183610"/>
                <a:gd name="connsiteX191" fmla="*/ 1535383 w 2254491"/>
                <a:gd name="connsiteY191" fmla="*/ 18397 h 1183610"/>
                <a:gd name="connsiteX192" fmla="*/ 1489233 w 2254491"/>
                <a:gd name="connsiteY192" fmla="*/ 146752 h 1183610"/>
                <a:gd name="connsiteX193" fmla="*/ 1467292 w 2254491"/>
                <a:gd name="connsiteY193" fmla="*/ 140873 h 1183610"/>
                <a:gd name="connsiteX194" fmla="*/ 1491503 w 2254491"/>
                <a:gd name="connsiteY194" fmla="*/ 6639 h 1183610"/>
                <a:gd name="connsiteX195" fmla="*/ 1345246 w 2254491"/>
                <a:gd name="connsiteY195" fmla="*/ 6639 h 1183610"/>
                <a:gd name="connsiteX196" fmla="*/ 1369456 w 2254491"/>
                <a:gd name="connsiteY196" fmla="*/ 140873 h 1183610"/>
                <a:gd name="connsiteX197" fmla="*/ 1347515 w 2254491"/>
                <a:gd name="connsiteY197" fmla="*/ 146752 h 1183610"/>
                <a:gd name="connsiteX198" fmla="*/ 1301365 w 2254491"/>
                <a:gd name="connsiteY198" fmla="*/ 18397 h 1183610"/>
                <a:gd name="connsiteX199" fmla="*/ 1345246 w 2254491"/>
                <a:gd name="connsiteY199" fmla="*/ 6639 h 1183610"/>
                <a:gd name="connsiteX200" fmla="*/ 1978470 w 2254491"/>
                <a:gd name="connsiteY200" fmla="*/ 6639 h 1183610"/>
                <a:gd name="connsiteX201" fmla="*/ 2022352 w 2254491"/>
                <a:gd name="connsiteY201" fmla="*/ 18396 h 1183610"/>
                <a:gd name="connsiteX202" fmla="*/ 1976201 w 2254491"/>
                <a:gd name="connsiteY202" fmla="*/ 146751 h 1183610"/>
                <a:gd name="connsiteX203" fmla="*/ 1954260 w 2254491"/>
                <a:gd name="connsiteY203" fmla="*/ 140871 h 1183610"/>
                <a:gd name="connsiteX204" fmla="*/ 1978470 w 2254491"/>
                <a:gd name="connsiteY204" fmla="*/ 6639 h 1183610"/>
                <a:gd name="connsiteX205" fmla="*/ 1832214 w 2254491"/>
                <a:gd name="connsiteY205" fmla="*/ 6638 h 1183610"/>
                <a:gd name="connsiteX206" fmla="*/ 1856424 w 2254491"/>
                <a:gd name="connsiteY206" fmla="*/ 140872 h 1183610"/>
                <a:gd name="connsiteX207" fmla="*/ 1834484 w 2254491"/>
                <a:gd name="connsiteY207" fmla="*/ 146751 h 1183610"/>
                <a:gd name="connsiteX208" fmla="*/ 1788334 w 2254491"/>
                <a:gd name="connsiteY208" fmla="*/ 18396 h 1183610"/>
                <a:gd name="connsiteX209" fmla="*/ 1832214 w 2254491"/>
                <a:gd name="connsiteY209" fmla="*/ 6638 h 1183610"/>
                <a:gd name="connsiteX210" fmla="*/ 1395660 w 2254491"/>
                <a:gd name="connsiteY210" fmla="*/ 2 h 1183610"/>
                <a:gd name="connsiteX211" fmla="*/ 1441088 w 2254491"/>
                <a:gd name="connsiteY211" fmla="*/ 2 h 1183610"/>
                <a:gd name="connsiteX212" fmla="*/ 1429731 w 2254491"/>
                <a:gd name="connsiteY212" fmla="*/ 135928 h 1183610"/>
                <a:gd name="connsiteX213" fmla="*/ 1407016 w 2254491"/>
                <a:gd name="connsiteY213" fmla="*/ 135928 h 1183610"/>
                <a:gd name="connsiteX214" fmla="*/ 1395660 w 2254491"/>
                <a:gd name="connsiteY214" fmla="*/ 2 h 1183610"/>
                <a:gd name="connsiteX215" fmla="*/ 1928057 w 2254491"/>
                <a:gd name="connsiteY215" fmla="*/ 0 h 1183610"/>
                <a:gd name="connsiteX216" fmla="*/ 1916700 w 2254491"/>
                <a:gd name="connsiteY216" fmla="*/ 135927 h 1183610"/>
                <a:gd name="connsiteX217" fmla="*/ 1893985 w 2254491"/>
                <a:gd name="connsiteY217" fmla="*/ 135927 h 1183610"/>
                <a:gd name="connsiteX218" fmla="*/ 1882628 w 2254491"/>
                <a:gd name="connsiteY218" fmla="*/ 1 h 1183610"/>
                <a:gd name="connsiteX219" fmla="*/ 1928057 w 2254491"/>
                <a:gd name="connsiteY219" fmla="*/ 0 h 1183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</a:cxnLst>
              <a:rect l="l" t="t" r="r" b="b"/>
              <a:pathLst>
                <a:path w="2254491" h="1183610">
                  <a:moveTo>
                    <a:pt x="2042515" y="633757"/>
                  </a:moveTo>
                  <a:lnTo>
                    <a:pt x="2005327" y="664299"/>
                  </a:lnTo>
                  <a:lnTo>
                    <a:pt x="1976399" y="675777"/>
                  </a:lnTo>
                  <a:lnTo>
                    <a:pt x="1982999" y="719514"/>
                  </a:lnTo>
                  <a:lnTo>
                    <a:pt x="1990571" y="721042"/>
                  </a:lnTo>
                  <a:lnTo>
                    <a:pt x="2005890" y="730337"/>
                  </a:lnTo>
                  <a:lnTo>
                    <a:pt x="2042515" y="633757"/>
                  </a:lnTo>
                  <a:close/>
                  <a:moveTo>
                    <a:pt x="1694340" y="530802"/>
                  </a:moveTo>
                  <a:lnTo>
                    <a:pt x="1731130" y="671100"/>
                  </a:lnTo>
                  <a:lnTo>
                    <a:pt x="1876050" y="732048"/>
                  </a:lnTo>
                  <a:lnTo>
                    <a:pt x="1894188" y="721043"/>
                  </a:lnTo>
                  <a:lnTo>
                    <a:pt x="1906736" y="718509"/>
                  </a:lnTo>
                  <a:lnTo>
                    <a:pt x="1911427" y="687433"/>
                  </a:lnTo>
                  <a:lnTo>
                    <a:pt x="1872226" y="684191"/>
                  </a:lnTo>
                  <a:cubicBezTo>
                    <a:pt x="1805670" y="671205"/>
                    <a:pt x="1744532" y="625770"/>
                    <a:pt x="1706297" y="559730"/>
                  </a:cubicBezTo>
                  <a:lnTo>
                    <a:pt x="1694340" y="530802"/>
                  </a:lnTo>
                  <a:close/>
                  <a:moveTo>
                    <a:pt x="1924248" y="463686"/>
                  </a:moveTo>
                  <a:cubicBezTo>
                    <a:pt x="1860032" y="463685"/>
                    <a:pt x="1807974" y="504995"/>
                    <a:pt x="1807974" y="555954"/>
                  </a:cubicBezTo>
                  <a:cubicBezTo>
                    <a:pt x="1807974" y="606911"/>
                    <a:pt x="1860031" y="648221"/>
                    <a:pt x="1924248" y="648221"/>
                  </a:cubicBezTo>
                  <a:cubicBezTo>
                    <a:pt x="1988465" y="648221"/>
                    <a:pt x="2040524" y="606912"/>
                    <a:pt x="2040523" y="555954"/>
                  </a:cubicBezTo>
                  <a:cubicBezTo>
                    <a:pt x="2040523" y="504995"/>
                    <a:pt x="1988465" y="463685"/>
                    <a:pt x="1924248" y="463686"/>
                  </a:cubicBezTo>
                  <a:close/>
                  <a:moveTo>
                    <a:pt x="859882" y="460624"/>
                  </a:moveTo>
                  <a:lnTo>
                    <a:pt x="843029" y="544126"/>
                  </a:lnTo>
                  <a:cubicBezTo>
                    <a:pt x="823539" y="596138"/>
                    <a:pt x="788296" y="639176"/>
                    <a:pt x="741639" y="664298"/>
                  </a:cubicBezTo>
                  <a:lnTo>
                    <a:pt x="712710" y="675777"/>
                  </a:lnTo>
                  <a:lnTo>
                    <a:pt x="718950" y="717117"/>
                  </a:lnTo>
                  <a:lnTo>
                    <a:pt x="927504" y="658733"/>
                  </a:lnTo>
                  <a:lnTo>
                    <a:pt x="939020" y="657882"/>
                  </a:lnTo>
                  <a:lnTo>
                    <a:pt x="939715" y="657639"/>
                  </a:lnTo>
                  <a:lnTo>
                    <a:pt x="941157" y="657724"/>
                  </a:lnTo>
                  <a:lnTo>
                    <a:pt x="948367" y="657191"/>
                  </a:lnTo>
                  <a:lnTo>
                    <a:pt x="951861" y="658351"/>
                  </a:lnTo>
                  <a:lnTo>
                    <a:pt x="959876" y="658820"/>
                  </a:lnTo>
                  <a:lnTo>
                    <a:pt x="965113" y="662746"/>
                  </a:lnTo>
                  <a:lnTo>
                    <a:pt x="967536" y="663549"/>
                  </a:lnTo>
                  <a:lnTo>
                    <a:pt x="977615" y="672119"/>
                  </a:lnTo>
                  <a:lnTo>
                    <a:pt x="992137" y="683007"/>
                  </a:lnTo>
                  <a:lnTo>
                    <a:pt x="1025236" y="738885"/>
                  </a:lnTo>
                  <a:cubicBezTo>
                    <a:pt x="1024767" y="681997"/>
                    <a:pt x="1024297" y="625110"/>
                    <a:pt x="1023828" y="568222"/>
                  </a:cubicBezTo>
                  <a:lnTo>
                    <a:pt x="1006655" y="564490"/>
                  </a:lnTo>
                  <a:cubicBezTo>
                    <a:pt x="996648" y="560755"/>
                    <a:pt x="987151" y="555575"/>
                    <a:pt x="978508" y="549045"/>
                  </a:cubicBezTo>
                  <a:lnTo>
                    <a:pt x="952222" y="519246"/>
                  </a:lnTo>
                  <a:lnTo>
                    <a:pt x="934242" y="529627"/>
                  </a:lnTo>
                  <a:cubicBezTo>
                    <a:pt x="919944" y="537882"/>
                    <a:pt x="901659" y="532983"/>
                    <a:pt x="893404" y="518684"/>
                  </a:cubicBezTo>
                  <a:lnTo>
                    <a:pt x="859882" y="460624"/>
                  </a:lnTo>
                  <a:close/>
                  <a:moveTo>
                    <a:pt x="660456" y="452586"/>
                  </a:moveTo>
                  <a:cubicBezTo>
                    <a:pt x="596239" y="452585"/>
                    <a:pt x="544180" y="493896"/>
                    <a:pt x="544180" y="544853"/>
                  </a:cubicBezTo>
                  <a:cubicBezTo>
                    <a:pt x="544181" y="595811"/>
                    <a:pt x="596239" y="637121"/>
                    <a:pt x="660456" y="637121"/>
                  </a:cubicBezTo>
                  <a:cubicBezTo>
                    <a:pt x="724672" y="637122"/>
                    <a:pt x="776731" y="595811"/>
                    <a:pt x="776731" y="544854"/>
                  </a:cubicBezTo>
                  <a:cubicBezTo>
                    <a:pt x="776730" y="493896"/>
                    <a:pt x="724672" y="452586"/>
                    <a:pt x="660456" y="452586"/>
                  </a:cubicBezTo>
                  <a:close/>
                  <a:moveTo>
                    <a:pt x="1108788" y="428853"/>
                  </a:moveTo>
                  <a:lnTo>
                    <a:pt x="1017692" y="481447"/>
                  </a:lnTo>
                  <a:lnTo>
                    <a:pt x="986744" y="499315"/>
                  </a:lnTo>
                  <a:lnTo>
                    <a:pt x="1002558" y="517243"/>
                  </a:lnTo>
                  <a:lnTo>
                    <a:pt x="1027062" y="526418"/>
                  </a:lnTo>
                  <a:lnTo>
                    <a:pt x="1027600" y="523636"/>
                  </a:lnTo>
                  <a:cubicBezTo>
                    <a:pt x="1035442" y="504663"/>
                    <a:pt x="1054054" y="491241"/>
                    <a:pt x="1075875" y="491061"/>
                  </a:cubicBezTo>
                  <a:cubicBezTo>
                    <a:pt x="1083148" y="491001"/>
                    <a:pt x="1090089" y="492418"/>
                    <a:pt x="1096415" y="495032"/>
                  </a:cubicBezTo>
                  <a:lnTo>
                    <a:pt x="1102667" y="499172"/>
                  </a:lnTo>
                  <a:lnTo>
                    <a:pt x="1109717" y="491616"/>
                  </a:lnTo>
                  <a:cubicBezTo>
                    <a:pt x="1115731" y="479262"/>
                    <a:pt x="1118118" y="465306"/>
                    <a:pt x="1116407" y="451512"/>
                  </a:cubicBezTo>
                  <a:lnTo>
                    <a:pt x="1108788" y="428853"/>
                  </a:lnTo>
                  <a:close/>
                  <a:moveTo>
                    <a:pt x="279182" y="329485"/>
                  </a:moveTo>
                  <a:lnTo>
                    <a:pt x="188087" y="382078"/>
                  </a:lnTo>
                  <a:lnTo>
                    <a:pt x="157140" y="399947"/>
                  </a:lnTo>
                  <a:lnTo>
                    <a:pt x="172953" y="417874"/>
                  </a:lnTo>
                  <a:cubicBezTo>
                    <a:pt x="184043" y="426253"/>
                    <a:pt x="197324" y="431165"/>
                    <a:pt x="211029" y="432133"/>
                  </a:cubicBezTo>
                  <a:lnTo>
                    <a:pt x="221394" y="429737"/>
                  </a:lnTo>
                  <a:lnTo>
                    <a:pt x="227057" y="417761"/>
                  </a:lnTo>
                  <a:cubicBezTo>
                    <a:pt x="237834" y="407990"/>
                    <a:pt x="251552" y="403513"/>
                    <a:pt x="265018" y="404172"/>
                  </a:cubicBezTo>
                  <a:lnTo>
                    <a:pt x="268245" y="404966"/>
                  </a:lnTo>
                  <a:lnTo>
                    <a:pt x="280112" y="392248"/>
                  </a:lnTo>
                  <a:cubicBezTo>
                    <a:pt x="286126" y="379894"/>
                    <a:pt x="288514" y="365938"/>
                    <a:pt x="286801" y="352143"/>
                  </a:cubicBezTo>
                  <a:lnTo>
                    <a:pt x="279182" y="329485"/>
                  </a:lnTo>
                  <a:close/>
                  <a:moveTo>
                    <a:pt x="243731" y="142834"/>
                  </a:moveTo>
                  <a:lnTo>
                    <a:pt x="333416" y="298174"/>
                  </a:lnTo>
                  <a:lnTo>
                    <a:pt x="313705" y="309554"/>
                  </a:lnTo>
                  <a:lnTo>
                    <a:pt x="326369" y="347217"/>
                  </a:lnTo>
                  <a:cubicBezTo>
                    <a:pt x="329037" y="368719"/>
                    <a:pt x="325316" y="390473"/>
                    <a:pt x="315941" y="409730"/>
                  </a:cubicBezTo>
                  <a:lnTo>
                    <a:pt x="305177" y="425495"/>
                  </a:lnTo>
                  <a:lnTo>
                    <a:pt x="594930" y="745096"/>
                  </a:lnTo>
                  <a:lnTo>
                    <a:pt x="599938" y="739584"/>
                  </a:lnTo>
                  <a:cubicBezTo>
                    <a:pt x="609110" y="732016"/>
                    <a:pt x="619391" y="725742"/>
                    <a:pt x="630500" y="721043"/>
                  </a:cubicBezTo>
                  <a:lnTo>
                    <a:pt x="643049" y="718509"/>
                  </a:lnTo>
                  <a:lnTo>
                    <a:pt x="647738" y="687433"/>
                  </a:lnTo>
                  <a:lnTo>
                    <a:pt x="608536" y="684191"/>
                  </a:lnTo>
                  <a:cubicBezTo>
                    <a:pt x="519795" y="666876"/>
                    <a:pt x="440687" y="591873"/>
                    <a:pt x="412657" y="487263"/>
                  </a:cubicBezTo>
                  <a:cubicBezTo>
                    <a:pt x="375282" y="347780"/>
                    <a:pt x="442866" y="208480"/>
                    <a:pt x="563610" y="176127"/>
                  </a:cubicBezTo>
                  <a:cubicBezTo>
                    <a:pt x="578703" y="172083"/>
                    <a:pt x="593912" y="169902"/>
                    <a:pt x="609046" y="169452"/>
                  </a:cubicBezTo>
                  <a:cubicBezTo>
                    <a:pt x="714981" y="166308"/>
                    <a:pt x="817205" y="248055"/>
                    <a:pt x="849907" y="370101"/>
                  </a:cubicBezTo>
                  <a:lnTo>
                    <a:pt x="850021" y="371132"/>
                  </a:lnTo>
                  <a:lnTo>
                    <a:pt x="928007" y="326107"/>
                  </a:lnTo>
                  <a:lnTo>
                    <a:pt x="1028552" y="268058"/>
                  </a:lnTo>
                  <a:lnTo>
                    <a:pt x="1073336" y="242202"/>
                  </a:lnTo>
                  <a:lnTo>
                    <a:pt x="1163022" y="397541"/>
                  </a:lnTo>
                  <a:lnTo>
                    <a:pt x="1143309" y="408922"/>
                  </a:lnTo>
                  <a:lnTo>
                    <a:pt x="1155975" y="446584"/>
                  </a:lnTo>
                  <a:cubicBezTo>
                    <a:pt x="1158642" y="468087"/>
                    <a:pt x="1154920" y="489841"/>
                    <a:pt x="1145546" y="509098"/>
                  </a:cubicBezTo>
                  <a:lnTo>
                    <a:pt x="1127387" y="535693"/>
                  </a:lnTo>
                  <a:lnTo>
                    <a:pt x="1128990" y="543307"/>
                  </a:lnTo>
                  <a:lnTo>
                    <a:pt x="1130550" y="732398"/>
                  </a:lnTo>
                  <a:lnTo>
                    <a:pt x="1292984" y="774489"/>
                  </a:lnTo>
                  <a:lnTo>
                    <a:pt x="1297113" y="765900"/>
                  </a:lnTo>
                  <a:cubicBezTo>
                    <a:pt x="1310463" y="746141"/>
                    <a:pt x="1329367" y="730441"/>
                    <a:pt x="1351586" y="721044"/>
                  </a:cubicBezTo>
                  <a:lnTo>
                    <a:pt x="1364135" y="718510"/>
                  </a:lnTo>
                  <a:lnTo>
                    <a:pt x="1369490" y="683032"/>
                  </a:lnTo>
                  <a:lnTo>
                    <a:pt x="1353242" y="682500"/>
                  </a:lnTo>
                  <a:cubicBezTo>
                    <a:pt x="1323056" y="674412"/>
                    <a:pt x="1296193" y="659638"/>
                    <a:pt x="1273461" y="639851"/>
                  </a:cubicBezTo>
                  <a:lnTo>
                    <a:pt x="1255688" y="620732"/>
                  </a:lnTo>
                  <a:lnTo>
                    <a:pt x="1280508" y="624709"/>
                  </a:lnTo>
                  <a:cubicBezTo>
                    <a:pt x="1344725" y="624709"/>
                    <a:pt x="1396783" y="583399"/>
                    <a:pt x="1396784" y="532441"/>
                  </a:cubicBezTo>
                  <a:cubicBezTo>
                    <a:pt x="1396784" y="481483"/>
                    <a:pt x="1344725" y="440173"/>
                    <a:pt x="1280508" y="440174"/>
                  </a:cubicBezTo>
                  <a:cubicBezTo>
                    <a:pt x="1248400" y="440174"/>
                    <a:pt x="1219331" y="450500"/>
                    <a:pt x="1198290" y="467198"/>
                  </a:cubicBezTo>
                  <a:lnTo>
                    <a:pt x="1193128" y="473273"/>
                  </a:lnTo>
                  <a:cubicBezTo>
                    <a:pt x="1193116" y="456666"/>
                    <a:pt x="1193104" y="440060"/>
                    <a:pt x="1193092" y="423453"/>
                  </a:cubicBezTo>
                  <a:cubicBezTo>
                    <a:pt x="1194586" y="406234"/>
                    <a:pt x="1197617" y="388800"/>
                    <a:pt x="1202289" y="371366"/>
                  </a:cubicBezTo>
                  <a:cubicBezTo>
                    <a:pt x="1234992" y="249319"/>
                    <a:pt x="1337217" y="167573"/>
                    <a:pt x="1443151" y="170717"/>
                  </a:cubicBezTo>
                  <a:cubicBezTo>
                    <a:pt x="1458283" y="171166"/>
                    <a:pt x="1473493" y="173348"/>
                    <a:pt x="1488586" y="177391"/>
                  </a:cubicBezTo>
                  <a:cubicBezTo>
                    <a:pt x="1579143" y="201656"/>
                    <a:pt x="1639799" y="286079"/>
                    <a:pt x="1648700" y="385617"/>
                  </a:cubicBezTo>
                  <a:lnTo>
                    <a:pt x="1643625" y="442621"/>
                  </a:lnTo>
                  <a:lnTo>
                    <a:pt x="1656442" y="447107"/>
                  </a:lnTo>
                  <a:lnTo>
                    <a:pt x="1674940" y="471483"/>
                  </a:lnTo>
                  <a:lnTo>
                    <a:pt x="1667185" y="384353"/>
                  </a:lnTo>
                  <a:cubicBezTo>
                    <a:pt x="1676086" y="284814"/>
                    <a:pt x="1736741" y="200392"/>
                    <a:pt x="1827298" y="176128"/>
                  </a:cubicBezTo>
                  <a:cubicBezTo>
                    <a:pt x="1842391" y="172084"/>
                    <a:pt x="1857600" y="169901"/>
                    <a:pt x="1872734" y="169453"/>
                  </a:cubicBezTo>
                  <a:cubicBezTo>
                    <a:pt x="1978668" y="166308"/>
                    <a:pt x="2080892" y="248055"/>
                    <a:pt x="2113596" y="370101"/>
                  </a:cubicBezTo>
                  <a:lnTo>
                    <a:pt x="2120124" y="429099"/>
                  </a:lnTo>
                  <a:lnTo>
                    <a:pt x="2152536" y="343625"/>
                  </a:lnTo>
                  <a:cubicBezTo>
                    <a:pt x="2162853" y="316420"/>
                    <a:pt x="2193270" y="302729"/>
                    <a:pt x="2220475" y="313046"/>
                  </a:cubicBezTo>
                  <a:cubicBezTo>
                    <a:pt x="2247680" y="323362"/>
                    <a:pt x="2261371" y="353780"/>
                    <a:pt x="2251054" y="380984"/>
                  </a:cubicBezTo>
                  <a:lnTo>
                    <a:pt x="2077224" y="839380"/>
                  </a:lnTo>
                  <a:lnTo>
                    <a:pt x="2066186" y="1183609"/>
                  </a:lnTo>
                  <a:lnTo>
                    <a:pt x="1818571" y="1183609"/>
                  </a:lnTo>
                  <a:cubicBezTo>
                    <a:pt x="1818571" y="1067446"/>
                    <a:pt x="1818572" y="951284"/>
                    <a:pt x="1818572" y="835121"/>
                  </a:cubicBezTo>
                  <a:lnTo>
                    <a:pt x="1677364" y="762792"/>
                  </a:lnTo>
                  <a:lnTo>
                    <a:pt x="1672602" y="757978"/>
                  </a:lnTo>
                  <a:lnTo>
                    <a:pt x="1659759" y="753482"/>
                  </a:lnTo>
                  <a:cubicBezTo>
                    <a:pt x="1648119" y="746678"/>
                    <a:pt x="1639075" y="735435"/>
                    <a:pt x="1635384" y="721362"/>
                  </a:cubicBezTo>
                  <a:lnTo>
                    <a:pt x="1597462" y="576743"/>
                  </a:lnTo>
                  <a:lnTo>
                    <a:pt x="1564365" y="619727"/>
                  </a:lnTo>
                  <a:cubicBezTo>
                    <a:pt x="1529992" y="653719"/>
                    <a:pt x="1488029" y="676798"/>
                    <a:pt x="1443659" y="685455"/>
                  </a:cubicBezTo>
                  <a:lnTo>
                    <a:pt x="1435216" y="685179"/>
                  </a:lnTo>
                  <a:lnTo>
                    <a:pt x="1440398" y="719516"/>
                  </a:lnTo>
                  <a:lnTo>
                    <a:pt x="1447968" y="721043"/>
                  </a:lnTo>
                  <a:cubicBezTo>
                    <a:pt x="1492404" y="739839"/>
                    <a:pt x="1510982" y="758028"/>
                    <a:pt x="1523585" y="835122"/>
                  </a:cubicBezTo>
                  <a:cubicBezTo>
                    <a:pt x="1523585" y="951285"/>
                    <a:pt x="1523584" y="1067447"/>
                    <a:pt x="1523584" y="1183610"/>
                  </a:cubicBezTo>
                  <a:lnTo>
                    <a:pt x="1275969" y="1183610"/>
                  </a:lnTo>
                  <a:cubicBezTo>
                    <a:pt x="1275969" y="1082048"/>
                    <a:pt x="1275968" y="980486"/>
                    <a:pt x="1275968" y="878924"/>
                  </a:cubicBezTo>
                  <a:lnTo>
                    <a:pt x="1077763" y="827563"/>
                  </a:lnTo>
                  <a:lnTo>
                    <a:pt x="1106899" y="876751"/>
                  </a:lnTo>
                  <a:cubicBezTo>
                    <a:pt x="1121726" y="901784"/>
                    <a:pt x="1113453" y="934099"/>
                    <a:pt x="1088420" y="948927"/>
                  </a:cubicBezTo>
                  <a:cubicBezTo>
                    <a:pt x="1063387" y="963755"/>
                    <a:pt x="1031072" y="955482"/>
                    <a:pt x="1016245" y="930448"/>
                  </a:cubicBezTo>
                  <a:lnTo>
                    <a:pt x="921161" y="769923"/>
                  </a:lnTo>
                  <a:lnTo>
                    <a:pt x="797862" y="804441"/>
                  </a:lnTo>
                  <a:lnTo>
                    <a:pt x="802499" y="835121"/>
                  </a:lnTo>
                  <a:cubicBezTo>
                    <a:pt x="802499" y="951284"/>
                    <a:pt x="802498" y="1067446"/>
                    <a:pt x="802498" y="1183609"/>
                  </a:cubicBezTo>
                  <a:lnTo>
                    <a:pt x="554884" y="1183609"/>
                  </a:lnTo>
                  <a:cubicBezTo>
                    <a:pt x="554884" y="1074736"/>
                    <a:pt x="554883" y="965864"/>
                    <a:pt x="554883" y="856991"/>
                  </a:cubicBezTo>
                  <a:lnTo>
                    <a:pt x="223411" y="492175"/>
                  </a:lnTo>
                  <a:lnTo>
                    <a:pt x="215946" y="471321"/>
                  </a:lnTo>
                  <a:lnTo>
                    <a:pt x="208255" y="471902"/>
                  </a:lnTo>
                  <a:cubicBezTo>
                    <a:pt x="186890" y="470393"/>
                    <a:pt x="166190" y="462738"/>
                    <a:pt x="148903" y="449677"/>
                  </a:cubicBezTo>
                  <a:lnTo>
                    <a:pt x="122618" y="419878"/>
                  </a:lnTo>
                  <a:lnTo>
                    <a:pt x="104638" y="430259"/>
                  </a:lnTo>
                  <a:cubicBezTo>
                    <a:pt x="90339" y="438514"/>
                    <a:pt x="72054" y="433615"/>
                    <a:pt x="63799" y="419315"/>
                  </a:cubicBezTo>
                  <a:lnTo>
                    <a:pt x="4010" y="315757"/>
                  </a:lnTo>
                  <a:cubicBezTo>
                    <a:pt x="-4246" y="301459"/>
                    <a:pt x="654" y="283175"/>
                    <a:pt x="14952" y="274920"/>
                  </a:cubicBezTo>
                  <a:lnTo>
                    <a:pt x="98403" y="226740"/>
                  </a:lnTo>
                  <a:lnTo>
                    <a:pt x="198946" y="168690"/>
                  </a:lnTo>
                  <a:lnTo>
                    <a:pt x="243731" y="142834"/>
                  </a:lnTo>
                  <a:close/>
                  <a:moveTo>
                    <a:pt x="1174703" y="91525"/>
                  </a:moveTo>
                  <a:lnTo>
                    <a:pt x="1262787" y="195670"/>
                  </a:lnTo>
                  <a:lnTo>
                    <a:pt x="1246725" y="211732"/>
                  </a:lnTo>
                  <a:lnTo>
                    <a:pt x="1142580" y="123648"/>
                  </a:lnTo>
                  <a:lnTo>
                    <a:pt x="1174703" y="91525"/>
                  </a:lnTo>
                  <a:close/>
                  <a:moveTo>
                    <a:pt x="2149014" y="91524"/>
                  </a:moveTo>
                  <a:lnTo>
                    <a:pt x="2181136" y="123647"/>
                  </a:lnTo>
                  <a:lnTo>
                    <a:pt x="2076991" y="211731"/>
                  </a:lnTo>
                  <a:lnTo>
                    <a:pt x="2060930" y="195669"/>
                  </a:lnTo>
                  <a:lnTo>
                    <a:pt x="2149014" y="91524"/>
                  </a:lnTo>
                  <a:close/>
                  <a:moveTo>
                    <a:pt x="1254386" y="37856"/>
                  </a:moveTo>
                  <a:lnTo>
                    <a:pt x="1312515" y="161250"/>
                  </a:lnTo>
                  <a:lnTo>
                    <a:pt x="1292843" y="172607"/>
                  </a:lnTo>
                  <a:lnTo>
                    <a:pt x="1215045" y="60570"/>
                  </a:lnTo>
                  <a:lnTo>
                    <a:pt x="1254386" y="37856"/>
                  </a:lnTo>
                  <a:close/>
                  <a:moveTo>
                    <a:pt x="2069330" y="37855"/>
                  </a:moveTo>
                  <a:lnTo>
                    <a:pt x="2108671" y="60570"/>
                  </a:lnTo>
                  <a:lnTo>
                    <a:pt x="2030874" y="172607"/>
                  </a:lnTo>
                  <a:lnTo>
                    <a:pt x="2011202" y="161249"/>
                  </a:lnTo>
                  <a:lnTo>
                    <a:pt x="2069330" y="37855"/>
                  </a:lnTo>
                  <a:close/>
                  <a:moveTo>
                    <a:pt x="1491503" y="6639"/>
                  </a:moveTo>
                  <a:lnTo>
                    <a:pt x="1535383" y="18397"/>
                  </a:lnTo>
                  <a:lnTo>
                    <a:pt x="1489233" y="146752"/>
                  </a:lnTo>
                  <a:lnTo>
                    <a:pt x="1467292" y="140873"/>
                  </a:lnTo>
                  <a:lnTo>
                    <a:pt x="1491503" y="6639"/>
                  </a:lnTo>
                  <a:close/>
                  <a:moveTo>
                    <a:pt x="1345246" y="6639"/>
                  </a:moveTo>
                  <a:lnTo>
                    <a:pt x="1369456" y="140873"/>
                  </a:lnTo>
                  <a:lnTo>
                    <a:pt x="1347515" y="146752"/>
                  </a:lnTo>
                  <a:lnTo>
                    <a:pt x="1301365" y="18397"/>
                  </a:lnTo>
                  <a:lnTo>
                    <a:pt x="1345246" y="6639"/>
                  </a:lnTo>
                  <a:close/>
                  <a:moveTo>
                    <a:pt x="1978470" y="6639"/>
                  </a:moveTo>
                  <a:lnTo>
                    <a:pt x="2022352" y="18396"/>
                  </a:lnTo>
                  <a:lnTo>
                    <a:pt x="1976201" y="146751"/>
                  </a:lnTo>
                  <a:lnTo>
                    <a:pt x="1954260" y="140871"/>
                  </a:lnTo>
                  <a:lnTo>
                    <a:pt x="1978470" y="6639"/>
                  </a:lnTo>
                  <a:close/>
                  <a:moveTo>
                    <a:pt x="1832214" y="6638"/>
                  </a:moveTo>
                  <a:lnTo>
                    <a:pt x="1856424" y="140872"/>
                  </a:lnTo>
                  <a:lnTo>
                    <a:pt x="1834484" y="146751"/>
                  </a:lnTo>
                  <a:lnTo>
                    <a:pt x="1788334" y="18396"/>
                  </a:lnTo>
                  <a:lnTo>
                    <a:pt x="1832214" y="6638"/>
                  </a:lnTo>
                  <a:close/>
                  <a:moveTo>
                    <a:pt x="1395660" y="2"/>
                  </a:moveTo>
                  <a:lnTo>
                    <a:pt x="1441088" y="2"/>
                  </a:lnTo>
                  <a:lnTo>
                    <a:pt x="1429731" y="135928"/>
                  </a:lnTo>
                  <a:lnTo>
                    <a:pt x="1407016" y="135928"/>
                  </a:lnTo>
                  <a:lnTo>
                    <a:pt x="1395660" y="2"/>
                  </a:lnTo>
                  <a:close/>
                  <a:moveTo>
                    <a:pt x="1928057" y="0"/>
                  </a:moveTo>
                  <a:lnTo>
                    <a:pt x="1916700" y="135927"/>
                  </a:lnTo>
                  <a:lnTo>
                    <a:pt x="1893985" y="135927"/>
                  </a:lnTo>
                  <a:lnTo>
                    <a:pt x="1882628" y="1"/>
                  </a:lnTo>
                  <a:lnTo>
                    <a:pt x="192805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94FBAC4D-AFEB-89D0-2C65-7A4B339668CE}"/>
                </a:ext>
              </a:extLst>
            </p:cNvPr>
            <p:cNvSpPr/>
            <p:nvPr/>
          </p:nvSpPr>
          <p:spPr bwMode="auto">
            <a:xfrm>
              <a:off x="889792" y="3941083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60" name="グループ化 959">
            <a:extLst>
              <a:ext uri="{FF2B5EF4-FFF2-40B4-BE49-F238E27FC236}">
                <a16:creationId xmlns:a16="http://schemas.microsoft.com/office/drawing/2014/main" id="{055AE34C-B843-CFC5-BC89-C3E0B5517264}"/>
              </a:ext>
            </a:extLst>
          </p:cNvPr>
          <p:cNvGrpSpPr/>
          <p:nvPr/>
        </p:nvGrpSpPr>
        <p:grpSpPr>
          <a:xfrm>
            <a:off x="3698395" y="3820720"/>
            <a:ext cx="2517747" cy="2517747"/>
            <a:chOff x="3698395" y="3820720"/>
            <a:chExt cx="2517747" cy="2517747"/>
          </a:xfrm>
        </p:grpSpPr>
        <p:grpSp>
          <p:nvGrpSpPr>
            <p:cNvPr id="769" name="グループ化 768">
              <a:extLst>
                <a:ext uri="{FF2B5EF4-FFF2-40B4-BE49-F238E27FC236}">
                  <a16:creationId xmlns:a16="http://schemas.microsoft.com/office/drawing/2014/main" id="{686084F1-0880-5406-FEE0-82982AA6A9FE}"/>
                </a:ext>
              </a:extLst>
            </p:cNvPr>
            <p:cNvGrpSpPr/>
            <p:nvPr/>
          </p:nvGrpSpPr>
          <p:grpSpPr>
            <a:xfrm>
              <a:off x="3698395" y="3820720"/>
              <a:ext cx="2517747" cy="2517747"/>
              <a:chOff x="3698395" y="3820720"/>
              <a:chExt cx="2517747" cy="2517747"/>
            </a:xfrm>
          </p:grpSpPr>
          <p:sp>
            <p:nvSpPr>
              <p:cNvPr id="770" name="四角形: 角を丸くする 769">
                <a:extLst>
                  <a:ext uri="{FF2B5EF4-FFF2-40B4-BE49-F238E27FC236}">
                    <a16:creationId xmlns:a16="http://schemas.microsoft.com/office/drawing/2014/main" id="{B0B4C9EE-FC03-EEF5-02BC-D274D621BFBA}"/>
                  </a:ext>
                </a:extLst>
              </p:cNvPr>
              <p:cNvSpPr/>
              <p:nvPr/>
            </p:nvSpPr>
            <p:spPr bwMode="auto">
              <a:xfrm>
                <a:off x="3698395" y="3820720"/>
                <a:ext cx="2517747" cy="2517747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四角形: 角を丸くする 770">
                <a:extLst>
                  <a:ext uri="{FF2B5EF4-FFF2-40B4-BE49-F238E27FC236}">
                    <a16:creationId xmlns:a16="http://schemas.microsoft.com/office/drawing/2014/main" id="{74D9771C-BED0-AD3A-EF40-D73D02711882}"/>
                  </a:ext>
                </a:extLst>
              </p:cNvPr>
              <p:cNvSpPr/>
              <p:nvPr/>
            </p:nvSpPr>
            <p:spPr bwMode="auto">
              <a:xfrm>
                <a:off x="3871070" y="3993395"/>
                <a:ext cx="2172397" cy="21723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26ABEA91-C4CB-E22D-BE2F-1B73FBE81B4C}"/>
                  </a:ext>
                </a:extLst>
              </p:cNvPr>
              <p:cNvSpPr/>
              <p:nvPr/>
            </p:nvSpPr>
            <p:spPr bwMode="auto">
              <a:xfrm>
                <a:off x="3771083" y="3893408"/>
                <a:ext cx="2372371" cy="2372371"/>
              </a:xfrm>
              <a:custGeom>
                <a:avLst/>
                <a:gdLst>
                  <a:gd name="connsiteX0" fmla="*/ 176212 w 2577132"/>
                  <a:gd name="connsiteY0" fmla="*/ 303505 h 2577132"/>
                  <a:gd name="connsiteX1" fmla="*/ 176212 w 2577132"/>
                  <a:gd name="connsiteY1" fmla="*/ 2333734 h 2577132"/>
                  <a:gd name="connsiteX2" fmla="*/ 243398 w 2577132"/>
                  <a:gd name="connsiteY2" fmla="*/ 2400920 h 2577132"/>
                  <a:gd name="connsiteX3" fmla="*/ 2273627 w 2577132"/>
                  <a:gd name="connsiteY3" fmla="*/ 2400920 h 2577132"/>
                  <a:gd name="connsiteX4" fmla="*/ 303505 w 2577132"/>
                  <a:gd name="connsiteY4" fmla="*/ 176212 h 2577132"/>
                  <a:gd name="connsiteX5" fmla="*/ 2400920 w 2577132"/>
                  <a:gd name="connsiteY5" fmla="*/ 2273627 h 2577132"/>
                  <a:gd name="connsiteX6" fmla="*/ 2400920 w 2577132"/>
                  <a:gd name="connsiteY6" fmla="*/ 243398 h 2577132"/>
                  <a:gd name="connsiteX7" fmla="*/ 2333734 w 2577132"/>
                  <a:gd name="connsiteY7" fmla="*/ 176212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176212" y="303505"/>
                    </a:moveTo>
                    <a:lnTo>
                      <a:pt x="176212" y="2333734"/>
                    </a:lnTo>
                    <a:cubicBezTo>
                      <a:pt x="176212" y="2370840"/>
                      <a:pt x="206292" y="2400920"/>
                      <a:pt x="243398" y="2400920"/>
                    </a:cubicBezTo>
                    <a:lnTo>
                      <a:pt x="2273627" y="2400920"/>
                    </a:lnTo>
                    <a:close/>
                    <a:moveTo>
                      <a:pt x="303505" y="176212"/>
                    </a:moveTo>
                    <a:lnTo>
                      <a:pt x="2400920" y="2273627"/>
                    </a:lnTo>
                    <a:lnTo>
                      <a:pt x="2400920" y="243398"/>
                    </a:lnTo>
                    <a:cubicBezTo>
                      <a:pt x="2400920" y="206292"/>
                      <a:pt x="2370840" y="176212"/>
                      <a:pt x="2333734" y="176212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ADE21E73-60DA-7E3F-1497-261B90C68065}"/>
                  </a:ext>
                </a:extLst>
              </p:cNvPr>
              <p:cNvGrpSpPr/>
              <p:nvPr/>
            </p:nvGrpSpPr>
            <p:grpSpPr>
              <a:xfrm>
                <a:off x="3983123" y="4252855"/>
                <a:ext cx="1941580" cy="1536296"/>
                <a:chOff x="-4008521" y="2825292"/>
                <a:chExt cx="4188297" cy="2769043"/>
              </a:xfrm>
            </p:grpSpPr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D7E21F82-94CE-F20A-07F8-7025998F06B8}"/>
                    </a:ext>
                  </a:extLst>
                </p:cNvPr>
                <p:cNvSpPr/>
                <p:nvPr/>
              </p:nvSpPr>
              <p:spPr bwMode="auto">
                <a:xfrm>
                  <a:off x="-2280201" y="4524065"/>
                  <a:ext cx="897258" cy="1070270"/>
                </a:xfrm>
                <a:custGeom>
                  <a:avLst/>
                  <a:gdLst>
                    <a:gd name="connsiteX0" fmla="*/ 297335 w 897258"/>
                    <a:gd name="connsiteY0" fmla="*/ 0 h 1843331"/>
                    <a:gd name="connsiteX1" fmla="*/ 599923 w 897258"/>
                    <a:gd name="connsiteY1" fmla="*/ 0 h 1843331"/>
                    <a:gd name="connsiteX2" fmla="*/ 809290 w 897258"/>
                    <a:gd name="connsiteY2" fmla="*/ 1710792 h 1843331"/>
                    <a:gd name="connsiteX3" fmla="*/ 897258 w 897258"/>
                    <a:gd name="connsiteY3" fmla="*/ 1843331 h 1843331"/>
                    <a:gd name="connsiteX4" fmla="*/ 0 w 897258"/>
                    <a:gd name="connsiteY4" fmla="*/ 1843331 h 1843331"/>
                    <a:gd name="connsiteX5" fmla="*/ 87968 w 897258"/>
                    <a:gd name="connsiteY5" fmla="*/ 1710792 h 1843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258" h="1843331">
                      <a:moveTo>
                        <a:pt x="297335" y="0"/>
                      </a:moveTo>
                      <a:lnTo>
                        <a:pt x="599923" y="0"/>
                      </a:lnTo>
                      <a:lnTo>
                        <a:pt x="809290" y="1710792"/>
                      </a:lnTo>
                      <a:lnTo>
                        <a:pt x="897258" y="1843331"/>
                      </a:lnTo>
                      <a:lnTo>
                        <a:pt x="0" y="1843331"/>
                      </a:lnTo>
                      <a:lnTo>
                        <a:pt x="87968" y="171079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BC865F96-B812-1698-745E-D9C92229ADD8}"/>
                    </a:ext>
                  </a:extLst>
                </p:cNvPr>
                <p:cNvSpPr/>
                <p:nvPr/>
              </p:nvSpPr>
              <p:spPr bwMode="auto">
                <a:xfrm>
                  <a:off x="-4008521" y="2825292"/>
                  <a:ext cx="4188297" cy="2402163"/>
                </a:xfrm>
                <a:custGeom>
                  <a:avLst/>
                  <a:gdLst>
                    <a:gd name="connsiteX0" fmla="*/ 1830459 w 4188297"/>
                    <a:gd name="connsiteY0" fmla="*/ 0 h 2402163"/>
                    <a:gd name="connsiteX1" fmla="*/ 2095647 w 4188297"/>
                    <a:gd name="connsiteY1" fmla="*/ 48268 h 2402163"/>
                    <a:gd name="connsiteX2" fmla="*/ 2099002 w 4188297"/>
                    <a:gd name="connsiteY2" fmla="*/ 49858 h 2402163"/>
                    <a:gd name="connsiteX3" fmla="*/ 2156195 w 4188297"/>
                    <a:gd name="connsiteY3" fmla="*/ 28630 h 2402163"/>
                    <a:gd name="connsiteX4" fmla="*/ 2363572 w 4188297"/>
                    <a:gd name="connsiteY4" fmla="*/ 0 h 2402163"/>
                    <a:gd name="connsiteX5" fmla="*/ 2885515 w 4188297"/>
                    <a:gd name="connsiteY5" fmla="*/ 290896 h 2402163"/>
                    <a:gd name="connsiteX6" fmla="*/ 2887237 w 4188297"/>
                    <a:gd name="connsiteY6" fmla="*/ 302576 h 2402163"/>
                    <a:gd name="connsiteX7" fmla="*/ 2896685 w 4188297"/>
                    <a:gd name="connsiteY7" fmla="*/ 301925 h 2402163"/>
                    <a:gd name="connsiteX8" fmla="*/ 3429452 w 4188297"/>
                    <a:gd name="connsiteY8" fmla="*/ 666244 h 2402163"/>
                    <a:gd name="connsiteX9" fmla="*/ 3418628 w 4188297"/>
                    <a:gd name="connsiteY9" fmla="*/ 739667 h 2402163"/>
                    <a:gd name="connsiteX10" fmla="*/ 3401065 w 4188297"/>
                    <a:gd name="connsiteY10" fmla="*/ 778359 h 2402163"/>
                    <a:gd name="connsiteX11" fmla="*/ 3429796 w 4188297"/>
                    <a:gd name="connsiteY11" fmla="*/ 776378 h 2402163"/>
                    <a:gd name="connsiteX12" fmla="*/ 3962563 w 4188297"/>
                    <a:gd name="connsiteY12" fmla="*/ 1140697 h 2402163"/>
                    <a:gd name="connsiteX13" fmla="*/ 3920696 w 4188297"/>
                    <a:gd name="connsiteY13" fmla="*/ 1282506 h 2402163"/>
                    <a:gd name="connsiteX14" fmla="*/ 3894352 w 4188297"/>
                    <a:gd name="connsiteY14" fmla="*/ 1315695 h 2402163"/>
                    <a:gd name="connsiteX15" fmla="*/ 3953405 w 4188297"/>
                    <a:gd name="connsiteY15" fmla="*/ 1337614 h 2402163"/>
                    <a:gd name="connsiteX16" fmla="*/ 4188297 w 4188297"/>
                    <a:gd name="connsiteY16" fmla="*/ 1639713 h 2402163"/>
                    <a:gd name="connsiteX17" fmla="*/ 3862907 w 4188297"/>
                    <a:gd name="connsiteY17" fmla="*/ 1975402 h 2402163"/>
                    <a:gd name="connsiteX18" fmla="*/ 3812963 w 4188297"/>
                    <a:gd name="connsiteY18" fmla="*/ 1986004 h 2402163"/>
                    <a:gd name="connsiteX19" fmla="*/ 3807329 w 4188297"/>
                    <a:gd name="connsiteY19" fmla="*/ 2007833 h 2402163"/>
                    <a:gd name="connsiteX20" fmla="*/ 3414261 w 4188297"/>
                    <a:gd name="connsiteY20" fmla="*/ 2239486 h 2402163"/>
                    <a:gd name="connsiteX21" fmla="*/ 3334289 w 4188297"/>
                    <a:gd name="connsiteY21" fmla="*/ 2244998 h 2402163"/>
                    <a:gd name="connsiteX22" fmla="*/ 3273408 w 4188297"/>
                    <a:gd name="connsiteY22" fmla="*/ 2295457 h 2402163"/>
                    <a:gd name="connsiteX23" fmla="*/ 2896685 w 4188297"/>
                    <a:gd name="connsiteY23" fmla="*/ 2402163 h 2402163"/>
                    <a:gd name="connsiteX24" fmla="*/ 2689308 w 4188297"/>
                    <a:gd name="connsiteY24" fmla="*/ 2373533 h 2402163"/>
                    <a:gd name="connsiteX25" fmla="*/ 2628230 w 4188297"/>
                    <a:gd name="connsiteY25" fmla="*/ 2350863 h 2402163"/>
                    <a:gd name="connsiteX26" fmla="*/ 2522000 w 4188297"/>
                    <a:gd name="connsiteY26" fmla="*/ 2385784 h 2402163"/>
                    <a:gd name="connsiteX27" fmla="*/ 2363572 w 4188297"/>
                    <a:gd name="connsiteY27" fmla="*/ 2402163 h 2402163"/>
                    <a:gd name="connsiteX28" fmla="*/ 2156195 w 4188297"/>
                    <a:gd name="connsiteY28" fmla="*/ 2373533 h 2402163"/>
                    <a:gd name="connsiteX29" fmla="*/ 2097015 w 4188297"/>
                    <a:gd name="connsiteY29" fmla="*/ 2351568 h 2402163"/>
                    <a:gd name="connsiteX30" fmla="*/ 2037836 w 4188297"/>
                    <a:gd name="connsiteY30" fmla="*/ 2373533 h 2402163"/>
                    <a:gd name="connsiteX31" fmla="*/ 1830459 w 4188297"/>
                    <a:gd name="connsiteY31" fmla="*/ 2402163 h 2402163"/>
                    <a:gd name="connsiteX32" fmla="*/ 1623082 w 4188297"/>
                    <a:gd name="connsiteY32" fmla="*/ 2373533 h 2402163"/>
                    <a:gd name="connsiteX33" fmla="*/ 1563902 w 4188297"/>
                    <a:gd name="connsiteY33" fmla="*/ 2351568 h 2402163"/>
                    <a:gd name="connsiteX34" fmla="*/ 1504723 w 4188297"/>
                    <a:gd name="connsiteY34" fmla="*/ 2373533 h 2402163"/>
                    <a:gd name="connsiteX35" fmla="*/ 1297346 w 4188297"/>
                    <a:gd name="connsiteY35" fmla="*/ 2402163 h 2402163"/>
                    <a:gd name="connsiteX36" fmla="*/ 855567 w 4188297"/>
                    <a:gd name="connsiteY36" fmla="*/ 2241539 h 2402163"/>
                    <a:gd name="connsiteX37" fmla="*/ 854959 w 4188297"/>
                    <a:gd name="connsiteY37" fmla="*/ 2240772 h 2402163"/>
                    <a:gd name="connsiteX38" fmla="*/ 836292 w 4188297"/>
                    <a:gd name="connsiteY38" fmla="*/ 2239486 h 2402163"/>
                    <a:gd name="connsiteX39" fmla="*/ 452763 w 4188297"/>
                    <a:gd name="connsiteY39" fmla="*/ 2024378 h 2402163"/>
                    <a:gd name="connsiteX40" fmla="*/ 440645 w 4188297"/>
                    <a:gd name="connsiteY40" fmla="*/ 1997682 h 2402163"/>
                    <a:gd name="connsiteX41" fmla="*/ 425396 w 4188297"/>
                    <a:gd name="connsiteY41" fmla="*/ 1996631 h 2402163"/>
                    <a:gd name="connsiteX42" fmla="*/ 0 w 4188297"/>
                    <a:gd name="connsiteY42" fmla="*/ 1639713 h 2402163"/>
                    <a:gd name="connsiteX43" fmla="*/ 234893 w 4188297"/>
                    <a:gd name="connsiteY43" fmla="*/ 1337614 h 2402163"/>
                    <a:gd name="connsiteX44" fmla="*/ 298373 w 4188297"/>
                    <a:gd name="connsiteY44" fmla="*/ 1314052 h 2402163"/>
                    <a:gd name="connsiteX45" fmla="*/ 273334 w 4188297"/>
                    <a:gd name="connsiteY45" fmla="*/ 1282506 h 2402163"/>
                    <a:gd name="connsiteX46" fmla="*/ 231466 w 4188297"/>
                    <a:gd name="connsiteY46" fmla="*/ 1140697 h 2402163"/>
                    <a:gd name="connsiteX47" fmla="*/ 764233 w 4188297"/>
                    <a:gd name="connsiteY47" fmla="*/ 776378 h 2402163"/>
                    <a:gd name="connsiteX48" fmla="*/ 792967 w 4188297"/>
                    <a:gd name="connsiteY48" fmla="*/ 778359 h 2402163"/>
                    <a:gd name="connsiteX49" fmla="*/ 775403 w 4188297"/>
                    <a:gd name="connsiteY49" fmla="*/ 739667 h 2402163"/>
                    <a:gd name="connsiteX50" fmla="*/ 764579 w 4188297"/>
                    <a:gd name="connsiteY50" fmla="*/ 666244 h 2402163"/>
                    <a:gd name="connsiteX51" fmla="*/ 1297346 w 4188297"/>
                    <a:gd name="connsiteY51" fmla="*/ 301925 h 2402163"/>
                    <a:gd name="connsiteX52" fmla="*/ 1306794 w 4188297"/>
                    <a:gd name="connsiteY52" fmla="*/ 302576 h 2402163"/>
                    <a:gd name="connsiteX53" fmla="*/ 1308516 w 4188297"/>
                    <a:gd name="connsiteY53" fmla="*/ 290896 h 2402163"/>
                    <a:gd name="connsiteX54" fmla="*/ 1830459 w 4188297"/>
                    <a:gd name="connsiteY54" fmla="*/ 0 h 240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188297" h="2402163">
                      <a:moveTo>
                        <a:pt x="1830459" y="0"/>
                      </a:moveTo>
                      <a:cubicBezTo>
                        <a:pt x="1927006" y="0"/>
                        <a:pt x="2017555" y="17561"/>
                        <a:pt x="2095647" y="48268"/>
                      </a:cubicBezTo>
                      <a:lnTo>
                        <a:pt x="2099002" y="49858"/>
                      </a:lnTo>
                      <a:lnTo>
                        <a:pt x="2156195" y="28630"/>
                      </a:lnTo>
                      <a:cubicBezTo>
                        <a:pt x="2219934" y="10194"/>
                        <a:pt x="2290012" y="0"/>
                        <a:pt x="2363572" y="0"/>
                      </a:cubicBezTo>
                      <a:cubicBezTo>
                        <a:pt x="2621031" y="0"/>
                        <a:pt x="2835837" y="124882"/>
                        <a:pt x="2885515" y="290896"/>
                      </a:cubicBezTo>
                      <a:lnTo>
                        <a:pt x="2887237" y="302576"/>
                      </a:lnTo>
                      <a:lnTo>
                        <a:pt x="2896685" y="301925"/>
                      </a:lnTo>
                      <a:cubicBezTo>
                        <a:pt x="3190924" y="301925"/>
                        <a:pt x="3429452" y="465036"/>
                        <a:pt x="3429452" y="666244"/>
                      </a:cubicBezTo>
                      <a:cubicBezTo>
                        <a:pt x="3429452" y="691395"/>
                        <a:pt x="3425725" y="715951"/>
                        <a:pt x="3418628" y="739667"/>
                      </a:cubicBezTo>
                      <a:lnTo>
                        <a:pt x="3401065" y="778359"/>
                      </a:lnTo>
                      <a:lnTo>
                        <a:pt x="3429796" y="776378"/>
                      </a:lnTo>
                      <a:cubicBezTo>
                        <a:pt x="3724035" y="776378"/>
                        <a:pt x="3962563" y="939489"/>
                        <a:pt x="3962563" y="1140697"/>
                      </a:cubicBezTo>
                      <a:cubicBezTo>
                        <a:pt x="3962563" y="1190999"/>
                        <a:pt x="3947655" y="1238920"/>
                        <a:pt x="3920696" y="1282506"/>
                      </a:cubicBezTo>
                      <a:lnTo>
                        <a:pt x="3894352" y="1315695"/>
                      </a:lnTo>
                      <a:lnTo>
                        <a:pt x="3953405" y="1337614"/>
                      </a:lnTo>
                      <a:cubicBezTo>
                        <a:pt x="4095122" y="1403084"/>
                        <a:pt x="4188297" y="1513958"/>
                        <a:pt x="4188297" y="1639713"/>
                      </a:cubicBezTo>
                      <a:cubicBezTo>
                        <a:pt x="4188297" y="1790619"/>
                        <a:pt x="4054125" y="1920096"/>
                        <a:pt x="3862907" y="1975402"/>
                      </a:cubicBezTo>
                      <a:lnTo>
                        <a:pt x="3812963" y="1986004"/>
                      </a:lnTo>
                      <a:lnTo>
                        <a:pt x="3807329" y="2007833"/>
                      </a:lnTo>
                      <a:cubicBezTo>
                        <a:pt x="3744586" y="2125012"/>
                        <a:pt x="3596341" y="2214007"/>
                        <a:pt x="3414261" y="2239486"/>
                      </a:cubicBezTo>
                      <a:lnTo>
                        <a:pt x="3334289" y="2244998"/>
                      </a:lnTo>
                      <a:lnTo>
                        <a:pt x="3273408" y="2295457"/>
                      </a:lnTo>
                      <a:cubicBezTo>
                        <a:pt x="3176997" y="2361385"/>
                        <a:pt x="3043805" y="2402163"/>
                        <a:pt x="2896685" y="2402163"/>
                      </a:cubicBezTo>
                      <a:cubicBezTo>
                        <a:pt x="2823126" y="2402163"/>
                        <a:pt x="2753047" y="2391969"/>
                        <a:pt x="2689308" y="2373533"/>
                      </a:cubicBezTo>
                      <a:lnTo>
                        <a:pt x="2628230" y="2350863"/>
                      </a:lnTo>
                      <a:lnTo>
                        <a:pt x="2522000" y="2385784"/>
                      </a:lnTo>
                      <a:cubicBezTo>
                        <a:pt x="2471953" y="2396429"/>
                        <a:pt x="2418742" y="2402163"/>
                        <a:pt x="2363572" y="2402163"/>
                      </a:cubicBezTo>
                      <a:cubicBezTo>
                        <a:pt x="2290012" y="2402163"/>
                        <a:pt x="2219934" y="2391969"/>
                        <a:pt x="2156195" y="2373533"/>
                      </a:cubicBezTo>
                      <a:lnTo>
                        <a:pt x="2097015" y="2351568"/>
                      </a:lnTo>
                      <a:lnTo>
                        <a:pt x="2037836" y="2373533"/>
                      </a:lnTo>
                      <a:cubicBezTo>
                        <a:pt x="1974096" y="2391969"/>
                        <a:pt x="1904019" y="2402163"/>
                        <a:pt x="1830459" y="2402163"/>
                      </a:cubicBezTo>
                      <a:cubicBezTo>
                        <a:pt x="1756899" y="2402163"/>
                        <a:pt x="1686821" y="2391969"/>
                        <a:pt x="1623082" y="2373533"/>
                      </a:cubicBezTo>
                      <a:lnTo>
                        <a:pt x="1563902" y="2351568"/>
                      </a:lnTo>
                      <a:lnTo>
                        <a:pt x="1504723" y="2373533"/>
                      </a:lnTo>
                      <a:cubicBezTo>
                        <a:pt x="1440983" y="2391969"/>
                        <a:pt x="1370906" y="2402163"/>
                        <a:pt x="1297346" y="2402163"/>
                      </a:cubicBezTo>
                      <a:cubicBezTo>
                        <a:pt x="1113447" y="2402163"/>
                        <a:pt x="951309" y="2338448"/>
                        <a:pt x="855567" y="2241539"/>
                      </a:cubicBezTo>
                      <a:lnTo>
                        <a:pt x="854959" y="2240772"/>
                      </a:lnTo>
                      <a:lnTo>
                        <a:pt x="836292" y="2239486"/>
                      </a:lnTo>
                      <a:cubicBezTo>
                        <a:pt x="662883" y="2215220"/>
                        <a:pt x="520162" y="2133344"/>
                        <a:pt x="452763" y="2024378"/>
                      </a:cubicBezTo>
                      <a:lnTo>
                        <a:pt x="440645" y="1997682"/>
                      </a:lnTo>
                      <a:lnTo>
                        <a:pt x="425396" y="1996631"/>
                      </a:lnTo>
                      <a:cubicBezTo>
                        <a:pt x="182623" y="1962659"/>
                        <a:pt x="0" y="1815770"/>
                        <a:pt x="0" y="1639713"/>
                      </a:cubicBezTo>
                      <a:cubicBezTo>
                        <a:pt x="0" y="1513958"/>
                        <a:pt x="93175" y="1403084"/>
                        <a:pt x="234893" y="1337614"/>
                      </a:cubicBezTo>
                      <a:lnTo>
                        <a:pt x="298373" y="1314052"/>
                      </a:lnTo>
                      <a:lnTo>
                        <a:pt x="273334" y="1282506"/>
                      </a:lnTo>
                      <a:cubicBezTo>
                        <a:pt x="246374" y="1238920"/>
                        <a:pt x="231466" y="1190999"/>
                        <a:pt x="231466" y="1140697"/>
                      </a:cubicBezTo>
                      <a:cubicBezTo>
                        <a:pt x="231466" y="939489"/>
                        <a:pt x="469995" y="776378"/>
                        <a:pt x="764233" y="776378"/>
                      </a:cubicBezTo>
                      <a:lnTo>
                        <a:pt x="792967" y="778359"/>
                      </a:lnTo>
                      <a:lnTo>
                        <a:pt x="775403" y="739667"/>
                      </a:lnTo>
                      <a:cubicBezTo>
                        <a:pt x="768306" y="715951"/>
                        <a:pt x="764579" y="691395"/>
                        <a:pt x="764579" y="666244"/>
                      </a:cubicBezTo>
                      <a:cubicBezTo>
                        <a:pt x="764579" y="465036"/>
                        <a:pt x="1003107" y="301925"/>
                        <a:pt x="1297346" y="301925"/>
                      </a:cubicBezTo>
                      <a:lnTo>
                        <a:pt x="1306794" y="302576"/>
                      </a:lnTo>
                      <a:lnTo>
                        <a:pt x="1308516" y="290896"/>
                      </a:lnTo>
                      <a:cubicBezTo>
                        <a:pt x="1358194" y="124882"/>
                        <a:pt x="1573000" y="0"/>
                        <a:pt x="1830459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C962599-E1DB-CC35-5171-C99342A86C41}"/>
                </a:ext>
              </a:extLst>
            </p:cNvPr>
            <p:cNvSpPr/>
            <p:nvPr/>
          </p:nvSpPr>
          <p:spPr bwMode="auto">
            <a:xfrm rot="7200000">
              <a:off x="4431723" y="4290335"/>
              <a:ext cx="1181940" cy="1485161"/>
            </a:xfrm>
            <a:custGeom>
              <a:avLst/>
              <a:gdLst>
                <a:gd name="connsiteX0" fmla="*/ 1040848 w 1181940"/>
                <a:gd name="connsiteY0" fmla="*/ 906227 h 1485161"/>
                <a:gd name="connsiteX1" fmla="*/ 1030235 w 1181940"/>
                <a:gd name="connsiteY1" fmla="*/ 855606 h 1485161"/>
                <a:gd name="connsiteX2" fmla="*/ 1124144 w 1181940"/>
                <a:gd name="connsiteY2" fmla="*/ 813201 h 1485161"/>
                <a:gd name="connsiteX3" fmla="*/ 1173656 w 1181940"/>
                <a:gd name="connsiteY3" fmla="*/ 846258 h 1485161"/>
                <a:gd name="connsiteX4" fmla="*/ 1181940 w 1181940"/>
                <a:gd name="connsiteY4" fmla="*/ 864453 h 1485161"/>
                <a:gd name="connsiteX5" fmla="*/ 1107533 w 1181940"/>
                <a:gd name="connsiteY5" fmla="*/ 875195 h 1485161"/>
                <a:gd name="connsiteX6" fmla="*/ 1167728 w 1181940"/>
                <a:gd name="connsiteY6" fmla="*/ 922590 h 1485161"/>
                <a:gd name="connsiteX7" fmla="*/ 1149768 w 1181940"/>
                <a:gd name="connsiteY7" fmla="*/ 935412 h 1485161"/>
                <a:gd name="connsiteX8" fmla="*/ 1090361 w 1181940"/>
                <a:gd name="connsiteY8" fmla="*/ 939284 h 1485161"/>
                <a:gd name="connsiteX9" fmla="*/ 1040848 w 1181940"/>
                <a:gd name="connsiteY9" fmla="*/ 906227 h 1485161"/>
                <a:gd name="connsiteX10" fmla="*/ 686489 w 1181940"/>
                <a:gd name="connsiteY10" fmla="*/ 310769 h 1485161"/>
                <a:gd name="connsiteX11" fmla="*/ 675397 w 1181940"/>
                <a:gd name="connsiteY11" fmla="*/ 252279 h 1485161"/>
                <a:gd name="connsiteX12" fmla="*/ 751112 w 1181940"/>
                <a:gd name="connsiteY12" fmla="*/ 182391 h 1485161"/>
                <a:gd name="connsiteX13" fmla="*/ 804660 w 1181940"/>
                <a:gd name="connsiteY13" fmla="*/ 270424 h 1485161"/>
                <a:gd name="connsiteX14" fmla="*/ 777892 w 1181940"/>
                <a:gd name="connsiteY14" fmla="*/ 323600 h 1485161"/>
                <a:gd name="connsiteX15" fmla="*/ 760844 w 1181940"/>
                <a:gd name="connsiteY15" fmla="*/ 334041 h 1485161"/>
                <a:gd name="connsiteX16" fmla="*/ 741102 w 1181940"/>
                <a:gd name="connsiteY16" fmla="*/ 261502 h 1485161"/>
                <a:gd name="connsiteX17" fmla="*/ 701407 w 1181940"/>
                <a:gd name="connsiteY17" fmla="*/ 327031 h 1485161"/>
                <a:gd name="connsiteX18" fmla="*/ 734165 w 1181940"/>
                <a:gd name="connsiteY18" fmla="*/ 559953 h 1485161"/>
                <a:gd name="connsiteX19" fmla="*/ 812227 w 1181940"/>
                <a:gd name="connsiteY19" fmla="*/ 482580 h 1485161"/>
                <a:gd name="connsiteX20" fmla="*/ 881539 w 1181940"/>
                <a:gd name="connsiteY20" fmla="*/ 480544 h 1485161"/>
                <a:gd name="connsiteX21" fmla="*/ 899569 w 1181940"/>
                <a:gd name="connsiteY21" fmla="*/ 489061 h 1485161"/>
                <a:gd name="connsiteX22" fmla="*/ 826106 w 1181940"/>
                <a:gd name="connsiteY22" fmla="*/ 534380 h 1485161"/>
                <a:gd name="connsiteX23" fmla="*/ 914035 w 1181940"/>
                <a:gd name="connsiteY23" fmla="*/ 536944 h 1485161"/>
                <a:gd name="connsiteX24" fmla="*/ 901499 w 1181940"/>
                <a:gd name="connsiteY24" fmla="*/ 555037 h 1485161"/>
                <a:gd name="connsiteX25" fmla="*/ 840455 w 1181940"/>
                <a:gd name="connsiteY25" fmla="*/ 587929 h 1485161"/>
                <a:gd name="connsiteX26" fmla="*/ 734165 w 1181940"/>
                <a:gd name="connsiteY26" fmla="*/ 559953 h 1485161"/>
                <a:gd name="connsiteX27" fmla="*/ 1051929 w 1181940"/>
                <a:gd name="connsiteY27" fmla="*/ 1184683 h 1485161"/>
                <a:gd name="connsiteX28" fmla="*/ 1032813 w 1181940"/>
                <a:gd name="connsiteY28" fmla="*/ 1128302 h 1485161"/>
                <a:gd name="connsiteX29" fmla="*/ 1098078 w 1181940"/>
                <a:gd name="connsiteY29" fmla="*/ 1048568 h 1485161"/>
                <a:gd name="connsiteX30" fmla="*/ 1163343 w 1181940"/>
                <a:gd name="connsiteY30" fmla="*/ 1128302 h 1485161"/>
                <a:gd name="connsiteX31" fmla="*/ 1144227 w 1181940"/>
                <a:gd name="connsiteY31" fmla="*/ 1184682 h 1485161"/>
                <a:gd name="connsiteX32" fmla="*/ 1128796 w 1181940"/>
                <a:gd name="connsiteY32" fmla="*/ 1197393 h 1485161"/>
                <a:gd name="connsiteX33" fmla="*/ 1099162 w 1181940"/>
                <a:gd name="connsiteY33" fmla="*/ 1128302 h 1485161"/>
                <a:gd name="connsiteX34" fmla="*/ 1068962 w 1181940"/>
                <a:gd name="connsiteY34" fmla="*/ 1198713 h 1485161"/>
                <a:gd name="connsiteX35" fmla="*/ 813823 w 1181940"/>
                <a:gd name="connsiteY35" fmla="*/ 809847 h 1485161"/>
                <a:gd name="connsiteX36" fmla="*/ 869199 w 1181940"/>
                <a:gd name="connsiteY36" fmla="*/ 714907 h 1485161"/>
                <a:gd name="connsiteX37" fmla="*/ 935622 w 1181940"/>
                <a:gd name="connsiteY37" fmla="*/ 695001 h 1485161"/>
                <a:gd name="connsiteX38" fmla="*/ 955243 w 1181940"/>
                <a:gd name="connsiteY38" fmla="*/ 698561 h 1485161"/>
                <a:gd name="connsiteX39" fmla="*/ 896012 w 1181940"/>
                <a:gd name="connsiteY39" fmla="*/ 761349 h 1485161"/>
                <a:gd name="connsiteX40" fmla="*/ 981608 w 1181940"/>
                <a:gd name="connsiteY40" fmla="*/ 741068 h 1485161"/>
                <a:gd name="connsiteX41" fmla="*/ 974182 w 1181940"/>
                <a:gd name="connsiteY41" fmla="*/ 761790 h 1485161"/>
                <a:gd name="connsiteX42" fmla="*/ 923731 w 1181940"/>
                <a:gd name="connsiteY42" fmla="*/ 809360 h 1485161"/>
                <a:gd name="connsiteX43" fmla="*/ 813823 w 1181940"/>
                <a:gd name="connsiteY43" fmla="*/ 809847 h 1485161"/>
                <a:gd name="connsiteX44" fmla="*/ 289429 w 1181940"/>
                <a:gd name="connsiteY44" fmla="*/ 91611 h 1485161"/>
                <a:gd name="connsiteX45" fmla="*/ 282925 w 1181940"/>
                <a:gd name="connsiteY45" fmla="*/ 40299 h 1485161"/>
                <a:gd name="connsiteX46" fmla="*/ 379943 w 1181940"/>
                <a:gd name="connsiteY46" fmla="*/ 5592 h 1485161"/>
                <a:gd name="connsiteX47" fmla="*/ 426633 w 1181940"/>
                <a:gd name="connsiteY47" fmla="*/ 42528 h 1485161"/>
                <a:gd name="connsiteX48" fmla="*/ 433425 w 1181940"/>
                <a:gd name="connsiteY48" fmla="*/ 61331 h 1485161"/>
                <a:gd name="connsiteX49" fmla="*/ 358395 w 1181940"/>
                <a:gd name="connsiteY49" fmla="*/ 66048 h 1485161"/>
                <a:gd name="connsiteX50" fmla="*/ 414580 w 1181940"/>
                <a:gd name="connsiteY50" fmla="*/ 118135 h 1485161"/>
                <a:gd name="connsiteX51" fmla="*/ 395645 w 1181940"/>
                <a:gd name="connsiteY51" fmla="*/ 129469 h 1485161"/>
                <a:gd name="connsiteX52" fmla="*/ 336119 w 1181940"/>
                <a:gd name="connsiteY52" fmla="*/ 128546 h 1485161"/>
                <a:gd name="connsiteX53" fmla="*/ 289429 w 1181940"/>
                <a:gd name="connsiteY53" fmla="*/ 91611 h 1485161"/>
                <a:gd name="connsiteX54" fmla="*/ 1038306 w 1181940"/>
                <a:gd name="connsiteY54" fmla="*/ 1448586 h 1485161"/>
                <a:gd name="connsiteX55" fmla="*/ 1019190 w 1181940"/>
                <a:gd name="connsiteY55" fmla="*/ 1392206 h 1485161"/>
                <a:gd name="connsiteX56" fmla="*/ 1038306 w 1181940"/>
                <a:gd name="connsiteY56" fmla="*/ 1335825 h 1485161"/>
                <a:gd name="connsiteX57" fmla="*/ 1053738 w 1181940"/>
                <a:gd name="connsiteY57" fmla="*/ 1323115 h 1485161"/>
                <a:gd name="connsiteX58" fmla="*/ 1083371 w 1181940"/>
                <a:gd name="connsiteY58" fmla="*/ 1392206 h 1485161"/>
                <a:gd name="connsiteX59" fmla="*/ 1113571 w 1181940"/>
                <a:gd name="connsiteY59" fmla="*/ 1321795 h 1485161"/>
                <a:gd name="connsiteX60" fmla="*/ 1130605 w 1181940"/>
                <a:gd name="connsiteY60" fmla="*/ 1335825 h 1485161"/>
                <a:gd name="connsiteX61" fmla="*/ 1149720 w 1181940"/>
                <a:gd name="connsiteY61" fmla="*/ 1392206 h 1485161"/>
                <a:gd name="connsiteX62" fmla="*/ 1084455 w 1181940"/>
                <a:gd name="connsiteY62" fmla="*/ 1471940 h 1485161"/>
                <a:gd name="connsiteX63" fmla="*/ 1038306 w 1181940"/>
                <a:gd name="connsiteY63" fmla="*/ 1448586 h 1485161"/>
                <a:gd name="connsiteX64" fmla="*/ 395289 w 1181940"/>
                <a:gd name="connsiteY64" fmla="*/ 341956 h 1485161"/>
                <a:gd name="connsiteX65" fmla="*/ 381448 w 1181940"/>
                <a:gd name="connsiteY65" fmla="*/ 316532 h 1485161"/>
                <a:gd name="connsiteX66" fmla="*/ 379035 w 1181940"/>
                <a:gd name="connsiteY66" fmla="*/ 296686 h 1485161"/>
                <a:gd name="connsiteX67" fmla="*/ 453219 w 1181940"/>
                <a:gd name="connsiteY67" fmla="*/ 308872 h 1485161"/>
                <a:gd name="connsiteX68" fmla="*/ 410110 w 1181940"/>
                <a:gd name="connsiteY68" fmla="*/ 245537 h 1485161"/>
                <a:gd name="connsiteX69" fmla="*/ 431101 w 1181940"/>
                <a:gd name="connsiteY69" fmla="*/ 238726 h 1485161"/>
                <a:gd name="connsiteX70" fmla="*/ 488911 w 1181940"/>
                <a:gd name="connsiteY70" fmla="*/ 252941 h 1485161"/>
                <a:gd name="connsiteX71" fmla="*/ 521016 w 1181940"/>
                <a:gd name="connsiteY71" fmla="*/ 350851 h 1485161"/>
                <a:gd name="connsiteX72" fmla="*/ 418693 w 1181940"/>
                <a:gd name="connsiteY72" fmla="*/ 362975 h 1485161"/>
                <a:gd name="connsiteX73" fmla="*/ 395289 w 1181940"/>
                <a:gd name="connsiteY73" fmla="*/ 341956 h 1485161"/>
                <a:gd name="connsiteX74" fmla="*/ 559519 w 1181940"/>
                <a:gd name="connsiteY74" fmla="*/ 731059 h 1485161"/>
                <a:gd name="connsiteX75" fmla="*/ 551489 w 1181940"/>
                <a:gd name="connsiteY75" fmla="*/ 703247 h 1485161"/>
                <a:gd name="connsiteX76" fmla="*/ 553413 w 1181940"/>
                <a:gd name="connsiteY76" fmla="*/ 683348 h 1485161"/>
                <a:gd name="connsiteX77" fmla="*/ 623222 w 1181940"/>
                <a:gd name="connsiteY77" fmla="*/ 711249 h 1485161"/>
                <a:gd name="connsiteX78" fmla="*/ 594788 w 1181940"/>
                <a:gd name="connsiteY78" fmla="*/ 640106 h 1485161"/>
                <a:gd name="connsiteX79" fmla="*/ 616754 w 1181940"/>
                <a:gd name="connsiteY79" fmla="*/ 637982 h 1485161"/>
                <a:gd name="connsiteX80" fmla="*/ 670137 w 1181940"/>
                <a:gd name="connsiteY80" fmla="*/ 664333 h 1485161"/>
                <a:gd name="connsiteX81" fmla="*/ 680369 w 1181940"/>
                <a:gd name="connsiteY81" fmla="*/ 766863 h 1485161"/>
                <a:gd name="connsiteX82" fmla="*/ 577839 w 1181940"/>
                <a:gd name="connsiteY82" fmla="*/ 756631 h 1485161"/>
                <a:gd name="connsiteX83" fmla="*/ 559519 w 1181940"/>
                <a:gd name="connsiteY83" fmla="*/ 731059 h 1485161"/>
                <a:gd name="connsiteX84" fmla="*/ 769802 w 1181940"/>
                <a:gd name="connsiteY84" fmla="*/ 1145803 h 1485161"/>
                <a:gd name="connsiteX85" fmla="*/ 759189 w 1181940"/>
                <a:gd name="connsiteY85" fmla="*/ 1095182 h 1485161"/>
                <a:gd name="connsiteX86" fmla="*/ 853098 w 1181940"/>
                <a:gd name="connsiteY86" fmla="*/ 1052778 h 1485161"/>
                <a:gd name="connsiteX87" fmla="*/ 902610 w 1181940"/>
                <a:gd name="connsiteY87" fmla="*/ 1085834 h 1485161"/>
                <a:gd name="connsiteX88" fmla="*/ 910893 w 1181940"/>
                <a:gd name="connsiteY88" fmla="*/ 1104029 h 1485161"/>
                <a:gd name="connsiteX89" fmla="*/ 836487 w 1181940"/>
                <a:gd name="connsiteY89" fmla="*/ 1114771 h 1485161"/>
                <a:gd name="connsiteX90" fmla="*/ 896682 w 1181940"/>
                <a:gd name="connsiteY90" fmla="*/ 1162166 h 1485161"/>
                <a:gd name="connsiteX91" fmla="*/ 878722 w 1181940"/>
                <a:gd name="connsiteY91" fmla="*/ 1174988 h 1485161"/>
                <a:gd name="connsiteX92" fmla="*/ 819314 w 1181940"/>
                <a:gd name="connsiteY92" fmla="*/ 1178860 h 1485161"/>
                <a:gd name="connsiteX93" fmla="*/ 769802 w 1181940"/>
                <a:gd name="connsiteY93" fmla="*/ 1145803 h 1485161"/>
                <a:gd name="connsiteX94" fmla="*/ 377974 w 1181940"/>
                <a:gd name="connsiteY94" fmla="*/ 656033 h 1485161"/>
                <a:gd name="connsiteX95" fmla="*/ 358858 w 1181940"/>
                <a:gd name="connsiteY95" fmla="*/ 599653 h 1485161"/>
                <a:gd name="connsiteX96" fmla="*/ 424124 w 1181940"/>
                <a:gd name="connsiteY96" fmla="*/ 519919 h 1485161"/>
                <a:gd name="connsiteX97" fmla="*/ 489389 w 1181940"/>
                <a:gd name="connsiteY97" fmla="*/ 599653 h 1485161"/>
                <a:gd name="connsiteX98" fmla="*/ 470273 w 1181940"/>
                <a:gd name="connsiteY98" fmla="*/ 656033 h 1485161"/>
                <a:gd name="connsiteX99" fmla="*/ 454841 w 1181940"/>
                <a:gd name="connsiteY99" fmla="*/ 668744 h 1485161"/>
                <a:gd name="connsiteX100" fmla="*/ 425208 w 1181940"/>
                <a:gd name="connsiteY100" fmla="*/ 599653 h 1485161"/>
                <a:gd name="connsiteX101" fmla="*/ 395008 w 1181940"/>
                <a:gd name="connsiteY101" fmla="*/ 670064 h 1485161"/>
                <a:gd name="connsiteX102" fmla="*/ 129456 w 1181940"/>
                <a:gd name="connsiteY102" fmla="*/ 332629 h 1485161"/>
                <a:gd name="connsiteX103" fmla="*/ 118842 w 1181940"/>
                <a:gd name="connsiteY103" fmla="*/ 282007 h 1485161"/>
                <a:gd name="connsiteX104" fmla="*/ 212752 w 1181940"/>
                <a:gd name="connsiteY104" fmla="*/ 239603 h 1485161"/>
                <a:gd name="connsiteX105" fmla="*/ 262264 w 1181940"/>
                <a:gd name="connsiteY105" fmla="*/ 272660 h 1485161"/>
                <a:gd name="connsiteX106" fmla="*/ 270547 w 1181940"/>
                <a:gd name="connsiteY106" fmla="*/ 290855 h 1485161"/>
                <a:gd name="connsiteX107" fmla="*/ 196140 w 1181940"/>
                <a:gd name="connsiteY107" fmla="*/ 301597 h 1485161"/>
                <a:gd name="connsiteX108" fmla="*/ 256336 w 1181940"/>
                <a:gd name="connsiteY108" fmla="*/ 348992 h 1485161"/>
                <a:gd name="connsiteX109" fmla="*/ 238375 w 1181940"/>
                <a:gd name="connsiteY109" fmla="*/ 361813 h 1485161"/>
                <a:gd name="connsiteX110" fmla="*/ 178968 w 1181940"/>
                <a:gd name="connsiteY110" fmla="*/ 365685 h 1485161"/>
                <a:gd name="connsiteX111" fmla="*/ 129456 w 1181940"/>
                <a:gd name="connsiteY111" fmla="*/ 332629 h 1485161"/>
                <a:gd name="connsiteX112" fmla="*/ 734446 w 1181940"/>
                <a:gd name="connsiteY112" fmla="*/ 1427765 h 1485161"/>
                <a:gd name="connsiteX113" fmla="*/ 737296 w 1181940"/>
                <a:gd name="connsiteY113" fmla="*/ 1376122 h 1485161"/>
                <a:gd name="connsiteX114" fmla="*/ 838980 w 1181940"/>
                <a:gd name="connsiteY114" fmla="*/ 1359468 h 1485161"/>
                <a:gd name="connsiteX115" fmla="*/ 878249 w 1181940"/>
                <a:gd name="connsiteY115" fmla="*/ 1404213 h 1485161"/>
                <a:gd name="connsiteX116" fmla="*/ 881541 w 1181940"/>
                <a:gd name="connsiteY116" fmla="*/ 1423932 h 1485161"/>
                <a:gd name="connsiteX117" fmla="*/ 806890 w 1181940"/>
                <a:gd name="connsiteY117" fmla="*/ 1415050 h 1485161"/>
                <a:gd name="connsiteX118" fmla="*/ 852767 w 1181940"/>
                <a:gd name="connsiteY118" fmla="*/ 1476410 h 1485161"/>
                <a:gd name="connsiteX119" fmla="*/ 832100 w 1181940"/>
                <a:gd name="connsiteY119" fmla="*/ 1484146 h 1485161"/>
                <a:gd name="connsiteX120" fmla="*/ 773715 w 1181940"/>
                <a:gd name="connsiteY120" fmla="*/ 1472510 h 1485161"/>
                <a:gd name="connsiteX121" fmla="*/ 734446 w 1181940"/>
                <a:gd name="connsiteY121" fmla="*/ 1427765 h 1485161"/>
                <a:gd name="connsiteX122" fmla="*/ 496695 w 1181940"/>
                <a:gd name="connsiteY122" fmla="*/ 1088268 h 1485161"/>
                <a:gd name="connsiteX123" fmla="*/ 477579 w 1181940"/>
                <a:gd name="connsiteY123" fmla="*/ 1031888 h 1485161"/>
                <a:gd name="connsiteX124" fmla="*/ 496695 w 1181940"/>
                <a:gd name="connsiteY124" fmla="*/ 975507 h 1485161"/>
                <a:gd name="connsiteX125" fmla="*/ 512127 w 1181940"/>
                <a:gd name="connsiteY125" fmla="*/ 962797 h 1485161"/>
                <a:gd name="connsiteX126" fmla="*/ 541760 w 1181940"/>
                <a:gd name="connsiteY126" fmla="*/ 1031888 h 1485161"/>
                <a:gd name="connsiteX127" fmla="*/ 571960 w 1181940"/>
                <a:gd name="connsiteY127" fmla="*/ 961477 h 1485161"/>
                <a:gd name="connsiteX128" fmla="*/ 588993 w 1181940"/>
                <a:gd name="connsiteY128" fmla="*/ 975507 h 1485161"/>
                <a:gd name="connsiteX129" fmla="*/ 608109 w 1181940"/>
                <a:gd name="connsiteY129" fmla="*/ 1031888 h 1485161"/>
                <a:gd name="connsiteX130" fmla="*/ 542844 w 1181940"/>
                <a:gd name="connsiteY130" fmla="*/ 1111622 h 1485161"/>
                <a:gd name="connsiteX131" fmla="*/ 496695 w 1181940"/>
                <a:gd name="connsiteY131" fmla="*/ 1088268 h 1485161"/>
                <a:gd name="connsiteX132" fmla="*/ 266771 w 1181940"/>
                <a:gd name="connsiteY132" fmla="*/ 859705 h 1485161"/>
                <a:gd name="connsiteX133" fmla="*/ 263479 w 1181940"/>
                <a:gd name="connsiteY133" fmla="*/ 839986 h 1485161"/>
                <a:gd name="connsiteX134" fmla="*/ 338130 w 1181940"/>
                <a:gd name="connsiteY134" fmla="*/ 848868 h 1485161"/>
                <a:gd name="connsiteX135" fmla="*/ 292253 w 1181940"/>
                <a:gd name="connsiteY135" fmla="*/ 787508 h 1485161"/>
                <a:gd name="connsiteX136" fmla="*/ 312920 w 1181940"/>
                <a:gd name="connsiteY136" fmla="*/ 779772 h 1485161"/>
                <a:gd name="connsiteX137" fmla="*/ 371305 w 1181940"/>
                <a:gd name="connsiteY137" fmla="*/ 791408 h 1485161"/>
                <a:gd name="connsiteX138" fmla="*/ 407724 w 1181940"/>
                <a:gd name="connsiteY138" fmla="*/ 887796 h 1485161"/>
                <a:gd name="connsiteX139" fmla="*/ 306040 w 1181940"/>
                <a:gd name="connsiteY139" fmla="*/ 904450 h 1485161"/>
                <a:gd name="connsiteX140" fmla="*/ 266771 w 1181940"/>
                <a:gd name="connsiteY140" fmla="*/ 859705 h 1485161"/>
                <a:gd name="connsiteX141" fmla="*/ 539812 w 1181940"/>
                <a:gd name="connsiteY141" fmla="*/ 1381648 h 1485161"/>
                <a:gd name="connsiteX142" fmla="*/ 520696 w 1181940"/>
                <a:gd name="connsiteY142" fmla="*/ 1325267 h 1485161"/>
                <a:gd name="connsiteX143" fmla="*/ 585961 w 1181940"/>
                <a:gd name="connsiteY143" fmla="*/ 1245533 h 1485161"/>
                <a:gd name="connsiteX144" fmla="*/ 651226 w 1181940"/>
                <a:gd name="connsiteY144" fmla="*/ 1325267 h 1485161"/>
                <a:gd name="connsiteX145" fmla="*/ 632110 w 1181940"/>
                <a:gd name="connsiteY145" fmla="*/ 1381647 h 1485161"/>
                <a:gd name="connsiteX146" fmla="*/ 616678 w 1181940"/>
                <a:gd name="connsiteY146" fmla="*/ 1394358 h 1485161"/>
                <a:gd name="connsiteX147" fmla="*/ 587045 w 1181940"/>
                <a:gd name="connsiteY147" fmla="*/ 1325267 h 1485161"/>
                <a:gd name="connsiteX148" fmla="*/ 556845 w 1181940"/>
                <a:gd name="connsiteY148" fmla="*/ 1395678 h 1485161"/>
                <a:gd name="connsiteX149" fmla="*/ 51078 w 1181940"/>
                <a:gd name="connsiteY149" fmla="*/ 704192 h 1485161"/>
                <a:gd name="connsiteX150" fmla="*/ 40464 w 1181940"/>
                <a:gd name="connsiteY150" fmla="*/ 653571 h 1485161"/>
                <a:gd name="connsiteX151" fmla="*/ 134373 w 1181940"/>
                <a:gd name="connsiteY151" fmla="*/ 611166 h 1485161"/>
                <a:gd name="connsiteX152" fmla="*/ 183886 w 1181940"/>
                <a:gd name="connsiteY152" fmla="*/ 644223 h 1485161"/>
                <a:gd name="connsiteX153" fmla="*/ 192169 w 1181940"/>
                <a:gd name="connsiteY153" fmla="*/ 662418 h 1485161"/>
                <a:gd name="connsiteX154" fmla="*/ 117762 w 1181940"/>
                <a:gd name="connsiteY154" fmla="*/ 673160 h 1485161"/>
                <a:gd name="connsiteX155" fmla="*/ 177957 w 1181940"/>
                <a:gd name="connsiteY155" fmla="*/ 720555 h 1485161"/>
                <a:gd name="connsiteX156" fmla="*/ 159997 w 1181940"/>
                <a:gd name="connsiteY156" fmla="*/ 733377 h 1485161"/>
                <a:gd name="connsiteX157" fmla="*/ 100590 w 1181940"/>
                <a:gd name="connsiteY157" fmla="*/ 737248 h 1485161"/>
                <a:gd name="connsiteX158" fmla="*/ 51078 w 1181940"/>
                <a:gd name="connsiteY158" fmla="*/ 704192 h 1485161"/>
                <a:gd name="connsiteX159" fmla="*/ 234366 w 1181940"/>
                <a:gd name="connsiteY159" fmla="*/ 1243111 h 1485161"/>
                <a:gd name="connsiteX160" fmla="*/ 226082 w 1181940"/>
                <a:gd name="connsiteY160" fmla="*/ 1224916 h 1485161"/>
                <a:gd name="connsiteX161" fmla="*/ 300489 w 1181940"/>
                <a:gd name="connsiteY161" fmla="*/ 1214174 h 1485161"/>
                <a:gd name="connsiteX162" fmla="*/ 240294 w 1181940"/>
                <a:gd name="connsiteY162" fmla="*/ 1166779 h 1485161"/>
                <a:gd name="connsiteX163" fmla="*/ 258254 w 1181940"/>
                <a:gd name="connsiteY163" fmla="*/ 1153957 h 1485161"/>
                <a:gd name="connsiteX164" fmla="*/ 317661 w 1181940"/>
                <a:gd name="connsiteY164" fmla="*/ 1150085 h 1485161"/>
                <a:gd name="connsiteX165" fmla="*/ 377787 w 1181940"/>
                <a:gd name="connsiteY165" fmla="*/ 1233763 h 1485161"/>
                <a:gd name="connsiteX166" fmla="*/ 283878 w 1181940"/>
                <a:gd name="connsiteY166" fmla="*/ 1276167 h 1485161"/>
                <a:gd name="connsiteX167" fmla="*/ 234366 w 1181940"/>
                <a:gd name="connsiteY167" fmla="*/ 1243111 h 1485161"/>
                <a:gd name="connsiteX168" fmla="*/ 8031 w 1181940"/>
                <a:gd name="connsiteY168" fmla="*/ 1001875 h 1485161"/>
                <a:gd name="connsiteX169" fmla="*/ 0 w 1181940"/>
                <a:gd name="connsiteY169" fmla="*/ 974063 h 1485161"/>
                <a:gd name="connsiteX170" fmla="*/ 1924 w 1181940"/>
                <a:gd name="connsiteY170" fmla="*/ 954164 h 1485161"/>
                <a:gd name="connsiteX171" fmla="*/ 71733 w 1181940"/>
                <a:gd name="connsiteY171" fmla="*/ 982064 h 1485161"/>
                <a:gd name="connsiteX172" fmla="*/ 43300 w 1181940"/>
                <a:gd name="connsiteY172" fmla="*/ 910922 h 1485161"/>
                <a:gd name="connsiteX173" fmla="*/ 65265 w 1181940"/>
                <a:gd name="connsiteY173" fmla="*/ 908798 h 1485161"/>
                <a:gd name="connsiteX174" fmla="*/ 118649 w 1181940"/>
                <a:gd name="connsiteY174" fmla="*/ 935148 h 1485161"/>
                <a:gd name="connsiteX175" fmla="*/ 128880 w 1181940"/>
                <a:gd name="connsiteY175" fmla="*/ 1037678 h 1485161"/>
                <a:gd name="connsiteX176" fmla="*/ 26350 w 1181940"/>
                <a:gd name="connsiteY176" fmla="*/ 1027447 h 1485161"/>
                <a:gd name="connsiteX177" fmla="*/ 8031 w 1181940"/>
                <a:gd name="connsiteY177" fmla="*/ 1001875 h 148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1181940" h="1485161">
                  <a:moveTo>
                    <a:pt x="1040848" y="906227"/>
                  </a:moveTo>
                  <a:cubicBezTo>
                    <a:pt x="1029968" y="891084"/>
                    <a:pt x="1025571" y="873014"/>
                    <a:pt x="1030235" y="855606"/>
                  </a:cubicBezTo>
                  <a:cubicBezTo>
                    <a:pt x="1039564" y="820789"/>
                    <a:pt x="1081609" y="801804"/>
                    <a:pt x="1124144" y="813201"/>
                  </a:cubicBezTo>
                  <a:cubicBezTo>
                    <a:pt x="1145412" y="818900"/>
                    <a:pt x="1162776" y="831115"/>
                    <a:pt x="1173656" y="846258"/>
                  </a:cubicBezTo>
                  <a:lnTo>
                    <a:pt x="1181940" y="864453"/>
                  </a:lnTo>
                  <a:lnTo>
                    <a:pt x="1107533" y="875195"/>
                  </a:lnTo>
                  <a:lnTo>
                    <a:pt x="1167728" y="922590"/>
                  </a:lnTo>
                  <a:lnTo>
                    <a:pt x="1149768" y="935412"/>
                  </a:lnTo>
                  <a:cubicBezTo>
                    <a:pt x="1132773" y="943085"/>
                    <a:pt x="1111628" y="944982"/>
                    <a:pt x="1090361" y="939284"/>
                  </a:cubicBezTo>
                  <a:cubicBezTo>
                    <a:pt x="1069093" y="933585"/>
                    <a:pt x="1051730" y="921370"/>
                    <a:pt x="1040848" y="906227"/>
                  </a:cubicBezTo>
                  <a:close/>
                  <a:moveTo>
                    <a:pt x="686489" y="310769"/>
                  </a:moveTo>
                  <a:cubicBezTo>
                    <a:pt x="676800" y="294838"/>
                    <a:pt x="672336" y="274083"/>
                    <a:pt x="675397" y="252279"/>
                  </a:cubicBezTo>
                  <a:cubicBezTo>
                    <a:pt x="681519" y="208670"/>
                    <a:pt x="715417" y="177381"/>
                    <a:pt x="751112" y="182391"/>
                  </a:cubicBezTo>
                  <a:cubicBezTo>
                    <a:pt x="786807" y="187402"/>
                    <a:pt x="810782" y="226815"/>
                    <a:pt x="804660" y="270424"/>
                  </a:cubicBezTo>
                  <a:cubicBezTo>
                    <a:pt x="801599" y="292228"/>
                    <a:pt x="791594" y="310952"/>
                    <a:pt x="777892" y="323600"/>
                  </a:cubicBezTo>
                  <a:lnTo>
                    <a:pt x="760844" y="334041"/>
                  </a:lnTo>
                  <a:lnTo>
                    <a:pt x="741102" y="261502"/>
                  </a:lnTo>
                  <a:lnTo>
                    <a:pt x="701407" y="327031"/>
                  </a:lnTo>
                  <a:close/>
                  <a:moveTo>
                    <a:pt x="734165" y="559953"/>
                  </a:moveTo>
                  <a:cubicBezTo>
                    <a:pt x="726370" y="530862"/>
                    <a:pt x="761320" y="496221"/>
                    <a:pt x="812227" y="482580"/>
                  </a:cubicBezTo>
                  <a:cubicBezTo>
                    <a:pt x="837680" y="475760"/>
                    <a:pt x="862304" y="475481"/>
                    <a:pt x="881539" y="480544"/>
                  </a:cubicBezTo>
                  <a:lnTo>
                    <a:pt x="899569" y="489061"/>
                  </a:lnTo>
                  <a:lnTo>
                    <a:pt x="826106" y="534380"/>
                  </a:lnTo>
                  <a:lnTo>
                    <a:pt x="914035" y="536944"/>
                  </a:lnTo>
                  <a:lnTo>
                    <a:pt x="901499" y="555037"/>
                  </a:lnTo>
                  <a:cubicBezTo>
                    <a:pt x="887372" y="569038"/>
                    <a:pt x="865908" y="581109"/>
                    <a:pt x="840455" y="587929"/>
                  </a:cubicBezTo>
                  <a:cubicBezTo>
                    <a:pt x="789548" y="601570"/>
                    <a:pt x="741960" y="589045"/>
                    <a:pt x="734165" y="559953"/>
                  </a:cubicBezTo>
                  <a:close/>
                  <a:moveTo>
                    <a:pt x="1051929" y="1184683"/>
                  </a:moveTo>
                  <a:cubicBezTo>
                    <a:pt x="1040119" y="1170254"/>
                    <a:pt x="1032813" y="1150320"/>
                    <a:pt x="1032813" y="1128302"/>
                  </a:cubicBezTo>
                  <a:cubicBezTo>
                    <a:pt x="1032813" y="1084266"/>
                    <a:pt x="1062033" y="1048568"/>
                    <a:pt x="1098078" y="1048568"/>
                  </a:cubicBezTo>
                  <a:cubicBezTo>
                    <a:pt x="1134123" y="1048568"/>
                    <a:pt x="1163343" y="1084266"/>
                    <a:pt x="1163343" y="1128302"/>
                  </a:cubicBezTo>
                  <a:cubicBezTo>
                    <a:pt x="1163343" y="1150320"/>
                    <a:pt x="1156038" y="1170253"/>
                    <a:pt x="1144227" y="1184682"/>
                  </a:cubicBezTo>
                  <a:lnTo>
                    <a:pt x="1128796" y="1197393"/>
                  </a:lnTo>
                  <a:lnTo>
                    <a:pt x="1099162" y="1128302"/>
                  </a:lnTo>
                  <a:lnTo>
                    <a:pt x="1068962" y="1198713"/>
                  </a:lnTo>
                  <a:close/>
                  <a:moveTo>
                    <a:pt x="813823" y="809847"/>
                  </a:moveTo>
                  <a:cubicBezTo>
                    <a:pt x="798764" y="783765"/>
                    <a:pt x="823557" y="741259"/>
                    <a:pt x="869199" y="714907"/>
                  </a:cubicBezTo>
                  <a:cubicBezTo>
                    <a:pt x="892020" y="701731"/>
                    <a:pt x="915732" y="695089"/>
                    <a:pt x="935622" y="695001"/>
                  </a:cubicBezTo>
                  <a:lnTo>
                    <a:pt x="955243" y="698561"/>
                  </a:lnTo>
                  <a:lnTo>
                    <a:pt x="896012" y="761349"/>
                  </a:lnTo>
                  <a:lnTo>
                    <a:pt x="981608" y="741068"/>
                  </a:lnTo>
                  <a:lnTo>
                    <a:pt x="974182" y="761790"/>
                  </a:lnTo>
                  <a:cubicBezTo>
                    <a:pt x="964161" y="778970"/>
                    <a:pt x="946552" y="796185"/>
                    <a:pt x="923731" y="809360"/>
                  </a:cubicBezTo>
                  <a:cubicBezTo>
                    <a:pt x="878089" y="835712"/>
                    <a:pt x="828882" y="835930"/>
                    <a:pt x="813823" y="809847"/>
                  </a:cubicBezTo>
                  <a:close/>
                  <a:moveTo>
                    <a:pt x="289429" y="91611"/>
                  </a:moveTo>
                  <a:cubicBezTo>
                    <a:pt x="279803" y="75641"/>
                    <a:pt x="276874" y="57276"/>
                    <a:pt x="282925" y="40299"/>
                  </a:cubicBezTo>
                  <a:cubicBezTo>
                    <a:pt x="295027" y="6347"/>
                    <a:pt x="338463" y="-9192"/>
                    <a:pt x="379943" y="5592"/>
                  </a:cubicBezTo>
                  <a:cubicBezTo>
                    <a:pt x="400683" y="12985"/>
                    <a:pt x="417007" y="26558"/>
                    <a:pt x="426633" y="42528"/>
                  </a:cubicBezTo>
                  <a:lnTo>
                    <a:pt x="433425" y="61331"/>
                  </a:lnTo>
                  <a:lnTo>
                    <a:pt x="358395" y="66048"/>
                  </a:lnTo>
                  <a:lnTo>
                    <a:pt x="414580" y="118135"/>
                  </a:lnTo>
                  <a:lnTo>
                    <a:pt x="395645" y="129469"/>
                  </a:lnTo>
                  <a:cubicBezTo>
                    <a:pt x="378088" y="135750"/>
                    <a:pt x="356859" y="135938"/>
                    <a:pt x="336119" y="128546"/>
                  </a:cubicBezTo>
                  <a:cubicBezTo>
                    <a:pt x="315379" y="121153"/>
                    <a:pt x="299055" y="107580"/>
                    <a:pt x="289429" y="91611"/>
                  </a:cubicBezTo>
                  <a:close/>
                  <a:moveTo>
                    <a:pt x="1038306" y="1448586"/>
                  </a:moveTo>
                  <a:cubicBezTo>
                    <a:pt x="1026495" y="1434157"/>
                    <a:pt x="1019190" y="1414224"/>
                    <a:pt x="1019190" y="1392206"/>
                  </a:cubicBezTo>
                  <a:cubicBezTo>
                    <a:pt x="1019190" y="1370188"/>
                    <a:pt x="1026495" y="1350254"/>
                    <a:pt x="1038306" y="1335825"/>
                  </a:cubicBezTo>
                  <a:lnTo>
                    <a:pt x="1053738" y="1323115"/>
                  </a:lnTo>
                  <a:lnTo>
                    <a:pt x="1083371" y="1392206"/>
                  </a:lnTo>
                  <a:lnTo>
                    <a:pt x="1113571" y="1321795"/>
                  </a:lnTo>
                  <a:lnTo>
                    <a:pt x="1130605" y="1335825"/>
                  </a:lnTo>
                  <a:cubicBezTo>
                    <a:pt x="1142415" y="1350254"/>
                    <a:pt x="1149720" y="1370188"/>
                    <a:pt x="1149720" y="1392206"/>
                  </a:cubicBezTo>
                  <a:cubicBezTo>
                    <a:pt x="1149720" y="1436242"/>
                    <a:pt x="1120500" y="1471940"/>
                    <a:pt x="1084455" y="1471940"/>
                  </a:cubicBezTo>
                  <a:cubicBezTo>
                    <a:pt x="1066433" y="1471940"/>
                    <a:pt x="1050117" y="1463015"/>
                    <a:pt x="1038306" y="1448586"/>
                  </a:cubicBezTo>
                  <a:close/>
                  <a:moveTo>
                    <a:pt x="395289" y="341956"/>
                  </a:moveTo>
                  <a:cubicBezTo>
                    <a:pt x="389024" y="334040"/>
                    <a:pt x="384353" y="325391"/>
                    <a:pt x="381448" y="316532"/>
                  </a:cubicBezTo>
                  <a:lnTo>
                    <a:pt x="379035" y="296686"/>
                  </a:lnTo>
                  <a:lnTo>
                    <a:pt x="453219" y="308872"/>
                  </a:lnTo>
                  <a:lnTo>
                    <a:pt x="410110" y="245537"/>
                  </a:lnTo>
                  <a:lnTo>
                    <a:pt x="431101" y="238726"/>
                  </a:lnTo>
                  <a:cubicBezTo>
                    <a:pt x="449617" y="236532"/>
                    <a:pt x="470351" y="241097"/>
                    <a:pt x="488911" y="252941"/>
                  </a:cubicBezTo>
                  <a:cubicBezTo>
                    <a:pt x="526032" y="276630"/>
                    <a:pt x="540406" y="320466"/>
                    <a:pt x="521016" y="350851"/>
                  </a:cubicBezTo>
                  <a:cubicBezTo>
                    <a:pt x="501626" y="381236"/>
                    <a:pt x="455814" y="386664"/>
                    <a:pt x="418693" y="362975"/>
                  </a:cubicBezTo>
                  <a:cubicBezTo>
                    <a:pt x="409413" y="357053"/>
                    <a:pt x="401554" y="349872"/>
                    <a:pt x="395289" y="341956"/>
                  </a:cubicBezTo>
                  <a:close/>
                  <a:moveTo>
                    <a:pt x="559519" y="731059"/>
                  </a:moveTo>
                  <a:cubicBezTo>
                    <a:pt x="555110" y="721978"/>
                    <a:pt x="552415" y="712525"/>
                    <a:pt x="551489" y="703247"/>
                  </a:cubicBezTo>
                  <a:lnTo>
                    <a:pt x="553413" y="683348"/>
                  </a:lnTo>
                  <a:lnTo>
                    <a:pt x="623222" y="711249"/>
                  </a:lnTo>
                  <a:lnTo>
                    <a:pt x="594788" y="640106"/>
                  </a:lnTo>
                  <a:lnTo>
                    <a:pt x="616754" y="637982"/>
                  </a:lnTo>
                  <a:cubicBezTo>
                    <a:pt x="635308" y="639834"/>
                    <a:pt x="654568" y="648763"/>
                    <a:pt x="670137" y="664333"/>
                  </a:cubicBezTo>
                  <a:cubicBezTo>
                    <a:pt x="701276" y="695471"/>
                    <a:pt x="705856" y="741375"/>
                    <a:pt x="680369" y="766863"/>
                  </a:cubicBezTo>
                  <a:cubicBezTo>
                    <a:pt x="654881" y="792350"/>
                    <a:pt x="608977" y="787769"/>
                    <a:pt x="577839" y="756631"/>
                  </a:cubicBezTo>
                  <a:cubicBezTo>
                    <a:pt x="570054" y="748847"/>
                    <a:pt x="563930" y="740139"/>
                    <a:pt x="559519" y="731059"/>
                  </a:cubicBezTo>
                  <a:close/>
                  <a:moveTo>
                    <a:pt x="769802" y="1145803"/>
                  </a:moveTo>
                  <a:cubicBezTo>
                    <a:pt x="758922" y="1130661"/>
                    <a:pt x="754524" y="1112590"/>
                    <a:pt x="759189" y="1095182"/>
                  </a:cubicBezTo>
                  <a:cubicBezTo>
                    <a:pt x="768518" y="1060365"/>
                    <a:pt x="810563" y="1041380"/>
                    <a:pt x="853098" y="1052778"/>
                  </a:cubicBezTo>
                  <a:cubicBezTo>
                    <a:pt x="874366" y="1058476"/>
                    <a:pt x="891730" y="1070691"/>
                    <a:pt x="902610" y="1085834"/>
                  </a:cubicBezTo>
                  <a:lnTo>
                    <a:pt x="910893" y="1104029"/>
                  </a:lnTo>
                  <a:lnTo>
                    <a:pt x="836487" y="1114771"/>
                  </a:lnTo>
                  <a:lnTo>
                    <a:pt x="896682" y="1162166"/>
                  </a:lnTo>
                  <a:lnTo>
                    <a:pt x="878722" y="1174988"/>
                  </a:lnTo>
                  <a:cubicBezTo>
                    <a:pt x="861727" y="1182661"/>
                    <a:pt x="840582" y="1184558"/>
                    <a:pt x="819314" y="1178860"/>
                  </a:cubicBezTo>
                  <a:cubicBezTo>
                    <a:pt x="798047" y="1173161"/>
                    <a:pt x="780683" y="1160946"/>
                    <a:pt x="769802" y="1145803"/>
                  </a:cubicBezTo>
                  <a:close/>
                  <a:moveTo>
                    <a:pt x="377974" y="656033"/>
                  </a:moveTo>
                  <a:cubicBezTo>
                    <a:pt x="366164" y="641604"/>
                    <a:pt x="358858" y="621671"/>
                    <a:pt x="358858" y="599653"/>
                  </a:cubicBezTo>
                  <a:cubicBezTo>
                    <a:pt x="358859" y="555617"/>
                    <a:pt x="388079" y="519919"/>
                    <a:pt x="424124" y="519919"/>
                  </a:cubicBezTo>
                  <a:cubicBezTo>
                    <a:pt x="460169" y="519919"/>
                    <a:pt x="489389" y="555617"/>
                    <a:pt x="489389" y="599653"/>
                  </a:cubicBezTo>
                  <a:cubicBezTo>
                    <a:pt x="489389" y="621670"/>
                    <a:pt x="482084" y="641604"/>
                    <a:pt x="470273" y="656033"/>
                  </a:cubicBezTo>
                  <a:lnTo>
                    <a:pt x="454841" y="668744"/>
                  </a:lnTo>
                  <a:lnTo>
                    <a:pt x="425208" y="599653"/>
                  </a:lnTo>
                  <a:lnTo>
                    <a:pt x="395008" y="670064"/>
                  </a:lnTo>
                  <a:close/>
                  <a:moveTo>
                    <a:pt x="129456" y="332629"/>
                  </a:moveTo>
                  <a:cubicBezTo>
                    <a:pt x="118575" y="317486"/>
                    <a:pt x="114178" y="299416"/>
                    <a:pt x="118842" y="282007"/>
                  </a:cubicBezTo>
                  <a:cubicBezTo>
                    <a:pt x="128172" y="247191"/>
                    <a:pt x="170216" y="228206"/>
                    <a:pt x="212752" y="239603"/>
                  </a:cubicBezTo>
                  <a:cubicBezTo>
                    <a:pt x="234019" y="245302"/>
                    <a:pt x="251383" y="257517"/>
                    <a:pt x="262264" y="272660"/>
                  </a:cubicBezTo>
                  <a:lnTo>
                    <a:pt x="270547" y="290855"/>
                  </a:lnTo>
                  <a:lnTo>
                    <a:pt x="196140" y="301597"/>
                  </a:lnTo>
                  <a:lnTo>
                    <a:pt x="256336" y="348992"/>
                  </a:lnTo>
                  <a:lnTo>
                    <a:pt x="238375" y="361813"/>
                  </a:lnTo>
                  <a:cubicBezTo>
                    <a:pt x="221380" y="369487"/>
                    <a:pt x="200236" y="371384"/>
                    <a:pt x="178968" y="365685"/>
                  </a:cubicBezTo>
                  <a:cubicBezTo>
                    <a:pt x="157700" y="359987"/>
                    <a:pt x="140337" y="347771"/>
                    <a:pt x="129456" y="332629"/>
                  </a:cubicBezTo>
                  <a:close/>
                  <a:moveTo>
                    <a:pt x="734446" y="1427765"/>
                  </a:moveTo>
                  <a:cubicBezTo>
                    <a:pt x="727856" y="1410322"/>
                    <a:pt x="728285" y="1391730"/>
                    <a:pt x="737296" y="1376122"/>
                  </a:cubicBezTo>
                  <a:cubicBezTo>
                    <a:pt x="755318" y="1344906"/>
                    <a:pt x="800844" y="1337450"/>
                    <a:pt x="838980" y="1359468"/>
                  </a:cubicBezTo>
                  <a:cubicBezTo>
                    <a:pt x="858048" y="1370477"/>
                    <a:pt x="871659" y="1386770"/>
                    <a:pt x="878249" y="1404213"/>
                  </a:cubicBezTo>
                  <a:lnTo>
                    <a:pt x="881541" y="1423932"/>
                  </a:lnTo>
                  <a:lnTo>
                    <a:pt x="806890" y="1415050"/>
                  </a:lnTo>
                  <a:lnTo>
                    <a:pt x="852767" y="1476410"/>
                  </a:lnTo>
                  <a:lnTo>
                    <a:pt x="832100" y="1484146"/>
                  </a:lnTo>
                  <a:cubicBezTo>
                    <a:pt x="813699" y="1487159"/>
                    <a:pt x="792783" y="1483519"/>
                    <a:pt x="773715" y="1472510"/>
                  </a:cubicBezTo>
                  <a:cubicBezTo>
                    <a:pt x="754647" y="1461501"/>
                    <a:pt x="741036" y="1445208"/>
                    <a:pt x="734446" y="1427765"/>
                  </a:cubicBezTo>
                  <a:close/>
                  <a:moveTo>
                    <a:pt x="496695" y="1088268"/>
                  </a:moveTo>
                  <a:cubicBezTo>
                    <a:pt x="484884" y="1073839"/>
                    <a:pt x="477579" y="1053906"/>
                    <a:pt x="477579" y="1031888"/>
                  </a:cubicBezTo>
                  <a:cubicBezTo>
                    <a:pt x="477579" y="1009870"/>
                    <a:pt x="484884" y="989937"/>
                    <a:pt x="496695" y="975507"/>
                  </a:cubicBezTo>
                  <a:lnTo>
                    <a:pt x="512127" y="962797"/>
                  </a:lnTo>
                  <a:lnTo>
                    <a:pt x="541760" y="1031888"/>
                  </a:lnTo>
                  <a:lnTo>
                    <a:pt x="571960" y="961477"/>
                  </a:lnTo>
                  <a:lnTo>
                    <a:pt x="588993" y="975507"/>
                  </a:lnTo>
                  <a:cubicBezTo>
                    <a:pt x="600804" y="989936"/>
                    <a:pt x="608109" y="1009870"/>
                    <a:pt x="608109" y="1031888"/>
                  </a:cubicBezTo>
                  <a:cubicBezTo>
                    <a:pt x="608109" y="1075924"/>
                    <a:pt x="578889" y="1111622"/>
                    <a:pt x="542844" y="1111622"/>
                  </a:cubicBezTo>
                  <a:cubicBezTo>
                    <a:pt x="524822" y="1111621"/>
                    <a:pt x="508505" y="1102697"/>
                    <a:pt x="496695" y="1088268"/>
                  </a:cubicBezTo>
                  <a:close/>
                  <a:moveTo>
                    <a:pt x="266771" y="859705"/>
                  </a:moveTo>
                  <a:lnTo>
                    <a:pt x="263479" y="839986"/>
                  </a:lnTo>
                  <a:lnTo>
                    <a:pt x="338130" y="848868"/>
                  </a:lnTo>
                  <a:lnTo>
                    <a:pt x="292253" y="787508"/>
                  </a:lnTo>
                  <a:lnTo>
                    <a:pt x="312920" y="779772"/>
                  </a:lnTo>
                  <a:cubicBezTo>
                    <a:pt x="331321" y="776759"/>
                    <a:pt x="352237" y="780399"/>
                    <a:pt x="371305" y="791408"/>
                  </a:cubicBezTo>
                  <a:cubicBezTo>
                    <a:pt x="409441" y="813425"/>
                    <a:pt x="425746" y="856580"/>
                    <a:pt x="407724" y="887796"/>
                  </a:cubicBezTo>
                  <a:cubicBezTo>
                    <a:pt x="389702" y="919012"/>
                    <a:pt x="344176" y="926468"/>
                    <a:pt x="306040" y="904450"/>
                  </a:cubicBezTo>
                  <a:cubicBezTo>
                    <a:pt x="286972" y="893441"/>
                    <a:pt x="273361" y="877148"/>
                    <a:pt x="266771" y="859705"/>
                  </a:cubicBezTo>
                  <a:close/>
                  <a:moveTo>
                    <a:pt x="539812" y="1381648"/>
                  </a:moveTo>
                  <a:cubicBezTo>
                    <a:pt x="528001" y="1367219"/>
                    <a:pt x="520696" y="1347285"/>
                    <a:pt x="520696" y="1325267"/>
                  </a:cubicBezTo>
                  <a:cubicBezTo>
                    <a:pt x="520696" y="1281231"/>
                    <a:pt x="549916" y="1245533"/>
                    <a:pt x="585961" y="1245533"/>
                  </a:cubicBezTo>
                  <a:cubicBezTo>
                    <a:pt x="622006" y="1245533"/>
                    <a:pt x="651226" y="1281231"/>
                    <a:pt x="651226" y="1325267"/>
                  </a:cubicBezTo>
                  <a:cubicBezTo>
                    <a:pt x="651226" y="1347285"/>
                    <a:pt x="643921" y="1367218"/>
                    <a:pt x="632110" y="1381647"/>
                  </a:cubicBezTo>
                  <a:lnTo>
                    <a:pt x="616678" y="1394358"/>
                  </a:lnTo>
                  <a:lnTo>
                    <a:pt x="587045" y="1325267"/>
                  </a:lnTo>
                  <a:lnTo>
                    <a:pt x="556845" y="1395678"/>
                  </a:lnTo>
                  <a:close/>
                  <a:moveTo>
                    <a:pt x="51078" y="704192"/>
                  </a:moveTo>
                  <a:cubicBezTo>
                    <a:pt x="40197" y="689049"/>
                    <a:pt x="35800" y="670979"/>
                    <a:pt x="40464" y="653571"/>
                  </a:cubicBezTo>
                  <a:cubicBezTo>
                    <a:pt x="49794" y="618754"/>
                    <a:pt x="91838" y="599769"/>
                    <a:pt x="134373" y="611166"/>
                  </a:cubicBezTo>
                  <a:cubicBezTo>
                    <a:pt x="155641" y="616865"/>
                    <a:pt x="173005" y="629080"/>
                    <a:pt x="183886" y="644223"/>
                  </a:cubicBezTo>
                  <a:lnTo>
                    <a:pt x="192169" y="662418"/>
                  </a:lnTo>
                  <a:lnTo>
                    <a:pt x="117762" y="673160"/>
                  </a:lnTo>
                  <a:lnTo>
                    <a:pt x="177957" y="720555"/>
                  </a:lnTo>
                  <a:lnTo>
                    <a:pt x="159997" y="733377"/>
                  </a:lnTo>
                  <a:cubicBezTo>
                    <a:pt x="143002" y="741050"/>
                    <a:pt x="121857" y="742947"/>
                    <a:pt x="100590" y="737248"/>
                  </a:cubicBezTo>
                  <a:cubicBezTo>
                    <a:pt x="79322" y="731550"/>
                    <a:pt x="61959" y="719334"/>
                    <a:pt x="51078" y="704192"/>
                  </a:cubicBezTo>
                  <a:close/>
                  <a:moveTo>
                    <a:pt x="234366" y="1243111"/>
                  </a:moveTo>
                  <a:lnTo>
                    <a:pt x="226082" y="1224916"/>
                  </a:lnTo>
                  <a:lnTo>
                    <a:pt x="300489" y="1214174"/>
                  </a:lnTo>
                  <a:lnTo>
                    <a:pt x="240294" y="1166779"/>
                  </a:lnTo>
                  <a:lnTo>
                    <a:pt x="258254" y="1153957"/>
                  </a:lnTo>
                  <a:cubicBezTo>
                    <a:pt x="275249" y="1146284"/>
                    <a:pt x="296394" y="1144387"/>
                    <a:pt x="317661" y="1150085"/>
                  </a:cubicBezTo>
                  <a:cubicBezTo>
                    <a:pt x="360197" y="1161483"/>
                    <a:pt x="387116" y="1198946"/>
                    <a:pt x="377787" y="1233763"/>
                  </a:cubicBezTo>
                  <a:cubicBezTo>
                    <a:pt x="368458" y="1268580"/>
                    <a:pt x="326413" y="1287565"/>
                    <a:pt x="283878" y="1276167"/>
                  </a:cubicBezTo>
                  <a:cubicBezTo>
                    <a:pt x="262610" y="1270469"/>
                    <a:pt x="245246" y="1258254"/>
                    <a:pt x="234366" y="1243111"/>
                  </a:cubicBezTo>
                  <a:close/>
                  <a:moveTo>
                    <a:pt x="8031" y="1001875"/>
                  </a:moveTo>
                  <a:cubicBezTo>
                    <a:pt x="3621" y="992794"/>
                    <a:pt x="926" y="983340"/>
                    <a:pt x="0" y="974063"/>
                  </a:cubicBezTo>
                  <a:lnTo>
                    <a:pt x="1924" y="954164"/>
                  </a:lnTo>
                  <a:lnTo>
                    <a:pt x="71733" y="982064"/>
                  </a:lnTo>
                  <a:lnTo>
                    <a:pt x="43300" y="910922"/>
                  </a:lnTo>
                  <a:lnTo>
                    <a:pt x="65265" y="908798"/>
                  </a:lnTo>
                  <a:cubicBezTo>
                    <a:pt x="83819" y="910650"/>
                    <a:pt x="103080" y="919579"/>
                    <a:pt x="118649" y="935148"/>
                  </a:cubicBezTo>
                  <a:cubicBezTo>
                    <a:pt x="149787" y="966287"/>
                    <a:pt x="154368" y="1012191"/>
                    <a:pt x="128880" y="1037678"/>
                  </a:cubicBezTo>
                  <a:cubicBezTo>
                    <a:pt x="103392" y="1063166"/>
                    <a:pt x="57488" y="1058585"/>
                    <a:pt x="26350" y="1027447"/>
                  </a:cubicBezTo>
                  <a:cubicBezTo>
                    <a:pt x="18566" y="1019663"/>
                    <a:pt x="12441" y="1010955"/>
                    <a:pt x="8031" y="1001875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CA5187A-BB3A-72E8-6C31-BAFC4B98B00A}"/>
                </a:ext>
              </a:extLst>
            </p:cNvPr>
            <p:cNvSpPr/>
            <p:nvPr/>
          </p:nvSpPr>
          <p:spPr bwMode="auto">
            <a:xfrm>
              <a:off x="3822773" y="3941083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E4E07885-3DDA-D107-4F11-59125BAA55CF}"/>
              </a:ext>
            </a:extLst>
          </p:cNvPr>
          <p:cNvGrpSpPr/>
          <p:nvPr/>
        </p:nvGrpSpPr>
        <p:grpSpPr>
          <a:xfrm>
            <a:off x="6647335" y="3820720"/>
            <a:ext cx="2517747" cy="2517747"/>
            <a:chOff x="6647335" y="3820720"/>
            <a:chExt cx="2517747" cy="2517747"/>
          </a:xfrm>
        </p:grpSpPr>
        <p:sp>
          <p:nvSpPr>
            <p:cNvPr id="797" name="四角形: 角を丸くする 796">
              <a:extLst>
                <a:ext uri="{FF2B5EF4-FFF2-40B4-BE49-F238E27FC236}">
                  <a16:creationId xmlns:a16="http://schemas.microsoft.com/office/drawing/2014/main" id="{D8E493D5-80DB-0D4F-DCC4-35C5A12870E3}"/>
                </a:ext>
              </a:extLst>
            </p:cNvPr>
            <p:cNvSpPr/>
            <p:nvPr/>
          </p:nvSpPr>
          <p:spPr bwMode="auto">
            <a:xfrm>
              <a:off x="6647335" y="3820720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8" name="四角形: 角を丸くする 797">
              <a:extLst>
                <a:ext uri="{FF2B5EF4-FFF2-40B4-BE49-F238E27FC236}">
                  <a16:creationId xmlns:a16="http://schemas.microsoft.com/office/drawing/2014/main" id="{5884A543-D561-9EB3-CEB9-7A0C5C9A106E}"/>
                </a:ext>
              </a:extLst>
            </p:cNvPr>
            <p:cNvSpPr/>
            <p:nvPr/>
          </p:nvSpPr>
          <p:spPr bwMode="auto">
            <a:xfrm>
              <a:off x="6820010" y="3993395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540F6D83-A245-7B45-3FFB-DCAACFF420C4}"/>
                </a:ext>
              </a:extLst>
            </p:cNvPr>
            <p:cNvSpPr/>
            <p:nvPr/>
          </p:nvSpPr>
          <p:spPr bwMode="auto">
            <a:xfrm>
              <a:off x="6720023" y="3893408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4458DA9A-17B9-AAF1-336A-92D360D3C5C8}"/>
                </a:ext>
              </a:extLst>
            </p:cNvPr>
            <p:cNvGrpSpPr/>
            <p:nvPr/>
          </p:nvGrpSpPr>
          <p:grpSpPr>
            <a:xfrm>
              <a:off x="6973500" y="4132101"/>
              <a:ext cx="1916822" cy="1803874"/>
              <a:chOff x="-4008521" y="2825292"/>
              <a:chExt cx="4188297" cy="3293325"/>
            </a:xfrm>
          </p:grpSpPr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6FC39046-30A7-A917-F555-E00D07B45431}"/>
                  </a:ext>
                </a:extLst>
              </p:cNvPr>
              <p:cNvSpPr/>
              <p:nvPr/>
            </p:nvSpPr>
            <p:spPr bwMode="auto">
              <a:xfrm>
                <a:off x="-2280201" y="4381127"/>
                <a:ext cx="897257" cy="1737490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0C02F296-B104-C1AD-AD9B-B6682B627028}"/>
                  </a:ext>
                </a:extLst>
              </p:cNvPr>
              <p:cNvSpPr/>
              <p:nvPr/>
            </p:nvSpPr>
            <p:spPr bwMode="auto">
              <a:xfrm>
                <a:off x="-4008521" y="2825292"/>
                <a:ext cx="4188297" cy="240216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AE17C417-14A4-DE90-1DC6-025B977308E6}"/>
                  </a:ext>
                </a:extLst>
              </p:cNvPr>
              <p:cNvSpPr/>
              <p:nvPr/>
            </p:nvSpPr>
            <p:spPr bwMode="auto">
              <a:xfrm rot="2700000">
                <a:off x="-2683080" y="4748827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B21EF648-A235-8A23-A573-FFAC794C20C9}"/>
                </a:ext>
              </a:extLst>
            </p:cNvPr>
            <p:cNvSpPr/>
            <p:nvPr/>
          </p:nvSpPr>
          <p:spPr bwMode="auto">
            <a:xfrm rot="7200000">
              <a:off x="7430150" y="4161153"/>
              <a:ext cx="1148509" cy="1466222"/>
            </a:xfrm>
            <a:custGeom>
              <a:avLst/>
              <a:gdLst>
                <a:gd name="connsiteX0" fmla="*/ 677735 w 1148509"/>
                <a:gd name="connsiteY0" fmla="*/ 306807 h 1466222"/>
                <a:gd name="connsiteX1" fmla="*/ 666784 w 1148509"/>
                <a:gd name="connsiteY1" fmla="*/ 249062 h 1466222"/>
                <a:gd name="connsiteX2" fmla="*/ 741534 w 1148509"/>
                <a:gd name="connsiteY2" fmla="*/ 180066 h 1466222"/>
                <a:gd name="connsiteX3" fmla="*/ 794399 w 1148509"/>
                <a:gd name="connsiteY3" fmla="*/ 266976 h 1466222"/>
                <a:gd name="connsiteX4" fmla="*/ 767972 w 1148509"/>
                <a:gd name="connsiteY4" fmla="*/ 319474 h 1466222"/>
                <a:gd name="connsiteX5" fmla="*/ 751141 w 1148509"/>
                <a:gd name="connsiteY5" fmla="*/ 329783 h 1466222"/>
                <a:gd name="connsiteX6" fmla="*/ 731652 w 1148509"/>
                <a:gd name="connsiteY6" fmla="*/ 258168 h 1466222"/>
                <a:gd name="connsiteX7" fmla="*/ 692463 w 1148509"/>
                <a:gd name="connsiteY7" fmla="*/ 322862 h 1466222"/>
                <a:gd name="connsiteX8" fmla="*/ 724803 w 1148509"/>
                <a:gd name="connsiteY8" fmla="*/ 552813 h 1466222"/>
                <a:gd name="connsiteX9" fmla="*/ 801869 w 1148509"/>
                <a:gd name="connsiteY9" fmla="*/ 476428 h 1466222"/>
                <a:gd name="connsiteX10" fmla="*/ 870297 w 1148509"/>
                <a:gd name="connsiteY10" fmla="*/ 474417 h 1466222"/>
                <a:gd name="connsiteX11" fmla="*/ 888098 w 1148509"/>
                <a:gd name="connsiteY11" fmla="*/ 482825 h 1466222"/>
                <a:gd name="connsiteX12" fmla="*/ 815571 w 1148509"/>
                <a:gd name="connsiteY12" fmla="*/ 527566 h 1466222"/>
                <a:gd name="connsiteX13" fmla="*/ 902379 w 1148509"/>
                <a:gd name="connsiteY13" fmla="*/ 530097 h 1466222"/>
                <a:gd name="connsiteX14" fmla="*/ 890003 w 1148509"/>
                <a:gd name="connsiteY14" fmla="*/ 547959 h 1466222"/>
                <a:gd name="connsiteX15" fmla="*/ 829737 w 1148509"/>
                <a:gd name="connsiteY15" fmla="*/ 580432 h 1466222"/>
                <a:gd name="connsiteX16" fmla="*/ 724803 w 1148509"/>
                <a:gd name="connsiteY16" fmla="*/ 552813 h 1466222"/>
                <a:gd name="connsiteX17" fmla="*/ 1038515 w 1148509"/>
                <a:gd name="connsiteY17" fmla="*/ 1169576 h 1466222"/>
                <a:gd name="connsiteX18" fmla="*/ 1019643 w 1148509"/>
                <a:gd name="connsiteY18" fmla="*/ 1113914 h 1466222"/>
                <a:gd name="connsiteX19" fmla="*/ 1084076 w 1148509"/>
                <a:gd name="connsiteY19" fmla="*/ 1035197 h 1466222"/>
                <a:gd name="connsiteX20" fmla="*/ 1148509 w 1148509"/>
                <a:gd name="connsiteY20" fmla="*/ 1113915 h 1466222"/>
                <a:gd name="connsiteX21" fmla="*/ 1129637 w 1148509"/>
                <a:gd name="connsiteY21" fmla="*/ 1169576 h 1466222"/>
                <a:gd name="connsiteX22" fmla="*/ 1114402 w 1148509"/>
                <a:gd name="connsiteY22" fmla="*/ 1182125 h 1466222"/>
                <a:gd name="connsiteX23" fmla="*/ 1085146 w 1148509"/>
                <a:gd name="connsiteY23" fmla="*/ 1113914 h 1466222"/>
                <a:gd name="connsiteX24" fmla="*/ 1055331 w 1148509"/>
                <a:gd name="connsiteY24" fmla="*/ 1183428 h 1466222"/>
                <a:gd name="connsiteX25" fmla="*/ 803445 w 1148509"/>
                <a:gd name="connsiteY25" fmla="*/ 799521 h 1466222"/>
                <a:gd name="connsiteX26" fmla="*/ 858115 w 1148509"/>
                <a:gd name="connsiteY26" fmla="*/ 705791 h 1466222"/>
                <a:gd name="connsiteX27" fmla="*/ 923692 w 1148509"/>
                <a:gd name="connsiteY27" fmla="*/ 686139 h 1466222"/>
                <a:gd name="connsiteX28" fmla="*/ 943062 w 1148509"/>
                <a:gd name="connsiteY28" fmla="*/ 689654 h 1466222"/>
                <a:gd name="connsiteX29" fmla="*/ 884587 w 1148509"/>
                <a:gd name="connsiteY29" fmla="*/ 751641 h 1466222"/>
                <a:gd name="connsiteX30" fmla="*/ 969091 w 1148509"/>
                <a:gd name="connsiteY30" fmla="*/ 731618 h 1466222"/>
                <a:gd name="connsiteX31" fmla="*/ 961760 w 1148509"/>
                <a:gd name="connsiteY31" fmla="*/ 752075 h 1466222"/>
                <a:gd name="connsiteX32" fmla="*/ 911952 w 1148509"/>
                <a:gd name="connsiteY32" fmla="*/ 799040 h 1466222"/>
                <a:gd name="connsiteX33" fmla="*/ 803445 w 1148509"/>
                <a:gd name="connsiteY33" fmla="*/ 799521 h 1466222"/>
                <a:gd name="connsiteX34" fmla="*/ 285738 w 1148509"/>
                <a:gd name="connsiteY34" fmla="*/ 90443 h 1466222"/>
                <a:gd name="connsiteX35" fmla="*/ 279317 w 1148509"/>
                <a:gd name="connsiteY35" fmla="*/ 39786 h 1466222"/>
                <a:gd name="connsiteX36" fmla="*/ 375097 w 1148509"/>
                <a:gd name="connsiteY36" fmla="*/ 5521 h 1466222"/>
                <a:gd name="connsiteX37" fmla="*/ 421192 w 1148509"/>
                <a:gd name="connsiteY37" fmla="*/ 41986 h 1466222"/>
                <a:gd name="connsiteX38" fmla="*/ 427898 w 1148509"/>
                <a:gd name="connsiteY38" fmla="*/ 60549 h 1466222"/>
                <a:gd name="connsiteX39" fmla="*/ 353824 w 1148509"/>
                <a:gd name="connsiteY39" fmla="*/ 65206 h 1466222"/>
                <a:gd name="connsiteX40" fmla="*/ 409293 w 1148509"/>
                <a:gd name="connsiteY40" fmla="*/ 116629 h 1466222"/>
                <a:gd name="connsiteX41" fmla="*/ 390599 w 1148509"/>
                <a:gd name="connsiteY41" fmla="*/ 127819 h 1466222"/>
                <a:gd name="connsiteX42" fmla="*/ 331832 w 1148509"/>
                <a:gd name="connsiteY42" fmla="*/ 126907 h 1466222"/>
                <a:gd name="connsiteX43" fmla="*/ 285738 w 1148509"/>
                <a:gd name="connsiteY43" fmla="*/ 90443 h 1466222"/>
                <a:gd name="connsiteX44" fmla="*/ 1025065 w 1148509"/>
                <a:gd name="connsiteY44" fmla="*/ 1430115 h 1466222"/>
                <a:gd name="connsiteX45" fmla="*/ 1006193 w 1148509"/>
                <a:gd name="connsiteY45" fmla="*/ 1374453 h 1466222"/>
                <a:gd name="connsiteX46" fmla="*/ 1025065 w 1148509"/>
                <a:gd name="connsiteY46" fmla="*/ 1318791 h 1466222"/>
                <a:gd name="connsiteX47" fmla="*/ 1040300 w 1148509"/>
                <a:gd name="connsiteY47" fmla="*/ 1306243 h 1466222"/>
                <a:gd name="connsiteX48" fmla="*/ 1069556 w 1148509"/>
                <a:gd name="connsiteY48" fmla="*/ 1374453 h 1466222"/>
                <a:gd name="connsiteX49" fmla="*/ 1099371 w 1148509"/>
                <a:gd name="connsiteY49" fmla="*/ 1304939 h 1466222"/>
                <a:gd name="connsiteX50" fmla="*/ 1116187 w 1148509"/>
                <a:gd name="connsiteY50" fmla="*/ 1318791 h 1466222"/>
                <a:gd name="connsiteX51" fmla="*/ 1135059 w 1148509"/>
                <a:gd name="connsiteY51" fmla="*/ 1374453 h 1466222"/>
                <a:gd name="connsiteX52" fmla="*/ 1070627 w 1148509"/>
                <a:gd name="connsiteY52" fmla="*/ 1453170 h 1466222"/>
                <a:gd name="connsiteX53" fmla="*/ 1025065 w 1148509"/>
                <a:gd name="connsiteY53" fmla="*/ 1430115 h 1466222"/>
                <a:gd name="connsiteX54" fmla="*/ 390248 w 1148509"/>
                <a:gd name="connsiteY54" fmla="*/ 337595 h 1466222"/>
                <a:gd name="connsiteX55" fmla="*/ 376584 w 1148509"/>
                <a:gd name="connsiteY55" fmla="*/ 312495 h 1466222"/>
                <a:gd name="connsiteX56" fmla="*/ 374201 w 1148509"/>
                <a:gd name="connsiteY56" fmla="*/ 292902 h 1466222"/>
                <a:gd name="connsiteX57" fmla="*/ 447440 w 1148509"/>
                <a:gd name="connsiteY57" fmla="*/ 304933 h 1466222"/>
                <a:gd name="connsiteX58" fmla="*/ 404880 w 1148509"/>
                <a:gd name="connsiteY58" fmla="*/ 242405 h 1466222"/>
                <a:gd name="connsiteX59" fmla="*/ 425603 w 1148509"/>
                <a:gd name="connsiteY59" fmla="*/ 235681 h 1466222"/>
                <a:gd name="connsiteX60" fmla="*/ 482677 w 1148509"/>
                <a:gd name="connsiteY60" fmla="*/ 249715 h 1466222"/>
                <a:gd name="connsiteX61" fmla="*/ 514373 w 1148509"/>
                <a:gd name="connsiteY61" fmla="*/ 346377 h 1466222"/>
                <a:gd name="connsiteX62" fmla="*/ 413354 w 1148509"/>
                <a:gd name="connsiteY62" fmla="*/ 358346 h 1466222"/>
                <a:gd name="connsiteX63" fmla="*/ 390248 w 1148509"/>
                <a:gd name="connsiteY63" fmla="*/ 337595 h 1466222"/>
                <a:gd name="connsiteX64" fmla="*/ 552384 w 1148509"/>
                <a:gd name="connsiteY64" fmla="*/ 721737 h 1466222"/>
                <a:gd name="connsiteX65" fmla="*/ 544456 w 1148509"/>
                <a:gd name="connsiteY65" fmla="*/ 694280 h 1466222"/>
                <a:gd name="connsiteX66" fmla="*/ 546355 w 1148509"/>
                <a:gd name="connsiteY66" fmla="*/ 674635 h 1466222"/>
                <a:gd name="connsiteX67" fmla="*/ 615274 w 1148509"/>
                <a:gd name="connsiteY67" fmla="*/ 702180 h 1466222"/>
                <a:gd name="connsiteX68" fmla="*/ 587203 w 1148509"/>
                <a:gd name="connsiteY68" fmla="*/ 631944 h 1466222"/>
                <a:gd name="connsiteX69" fmla="*/ 608889 w 1148509"/>
                <a:gd name="connsiteY69" fmla="*/ 629848 h 1466222"/>
                <a:gd name="connsiteX70" fmla="*/ 661592 w 1148509"/>
                <a:gd name="connsiteY70" fmla="*/ 655862 h 1466222"/>
                <a:gd name="connsiteX71" fmla="*/ 671693 w 1148509"/>
                <a:gd name="connsiteY71" fmla="*/ 757085 h 1466222"/>
                <a:gd name="connsiteX72" fmla="*/ 570470 w 1148509"/>
                <a:gd name="connsiteY72" fmla="*/ 746984 h 1466222"/>
                <a:gd name="connsiteX73" fmla="*/ 552384 w 1148509"/>
                <a:gd name="connsiteY73" fmla="*/ 721737 h 1466222"/>
                <a:gd name="connsiteX74" fmla="*/ 759985 w 1148509"/>
                <a:gd name="connsiteY74" fmla="*/ 1131192 h 1466222"/>
                <a:gd name="connsiteX75" fmla="*/ 749507 w 1148509"/>
                <a:gd name="connsiteY75" fmla="*/ 1081216 h 1466222"/>
                <a:gd name="connsiteX76" fmla="*/ 842218 w 1148509"/>
                <a:gd name="connsiteY76" fmla="*/ 1039353 h 1466222"/>
                <a:gd name="connsiteX77" fmla="*/ 891099 w 1148509"/>
                <a:gd name="connsiteY77" fmla="*/ 1071988 h 1466222"/>
                <a:gd name="connsiteX78" fmla="*/ 899277 w 1148509"/>
                <a:gd name="connsiteY78" fmla="*/ 1089951 h 1466222"/>
                <a:gd name="connsiteX79" fmla="*/ 825819 w 1148509"/>
                <a:gd name="connsiteY79" fmla="*/ 1100556 h 1466222"/>
                <a:gd name="connsiteX80" fmla="*/ 885247 w 1148509"/>
                <a:gd name="connsiteY80" fmla="*/ 1147347 h 1466222"/>
                <a:gd name="connsiteX81" fmla="*/ 867515 w 1148509"/>
                <a:gd name="connsiteY81" fmla="*/ 1160005 h 1466222"/>
                <a:gd name="connsiteX82" fmla="*/ 808865 w 1148509"/>
                <a:gd name="connsiteY82" fmla="*/ 1163827 h 1466222"/>
                <a:gd name="connsiteX83" fmla="*/ 759985 w 1148509"/>
                <a:gd name="connsiteY83" fmla="*/ 1131192 h 1466222"/>
                <a:gd name="connsiteX84" fmla="*/ 373153 w 1148509"/>
                <a:gd name="connsiteY84" fmla="*/ 647668 h 1466222"/>
                <a:gd name="connsiteX85" fmla="*/ 354281 w 1148509"/>
                <a:gd name="connsiteY85" fmla="*/ 592006 h 1466222"/>
                <a:gd name="connsiteX86" fmla="*/ 418714 w 1148509"/>
                <a:gd name="connsiteY86" fmla="*/ 513288 h 1466222"/>
                <a:gd name="connsiteX87" fmla="*/ 483147 w 1148509"/>
                <a:gd name="connsiteY87" fmla="*/ 592006 h 1466222"/>
                <a:gd name="connsiteX88" fmla="*/ 464275 w 1148509"/>
                <a:gd name="connsiteY88" fmla="*/ 647668 h 1466222"/>
                <a:gd name="connsiteX89" fmla="*/ 449040 w 1148509"/>
                <a:gd name="connsiteY89" fmla="*/ 660216 h 1466222"/>
                <a:gd name="connsiteX90" fmla="*/ 419784 w 1148509"/>
                <a:gd name="connsiteY90" fmla="*/ 592006 h 1466222"/>
                <a:gd name="connsiteX91" fmla="*/ 389969 w 1148509"/>
                <a:gd name="connsiteY91" fmla="*/ 661519 h 1466222"/>
                <a:gd name="connsiteX92" fmla="*/ 127805 w 1148509"/>
                <a:gd name="connsiteY92" fmla="*/ 328387 h 1466222"/>
                <a:gd name="connsiteX93" fmla="*/ 117327 w 1148509"/>
                <a:gd name="connsiteY93" fmla="*/ 278410 h 1466222"/>
                <a:gd name="connsiteX94" fmla="*/ 210038 w 1148509"/>
                <a:gd name="connsiteY94" fmla="*/ 236547 h 1466222"/>
                <a:gd name="connsiteX95" fmla="*/ 258920 w 1148509"/>
                <a:gd name="connsiteY95" fmla="*/ 269183 h 1466222"/>
                <a:gd name="connsiteX96" fmla="*/ 267097 w 1148509"/>
                <a:gd name="connsiteY96" fmla="*/ 287145 h 1466222"/>
                <a:gd name="connsiteX97" fmla="*/ 193639 w 1148509"/>
                <a:gd name="connsiteY97" fmla="*/ 297750 h 1466222"/>
                <a:gd name="connsiteX98" fmla="*/ 253067 w 1148509"/>
                <a:gd name="connsiteY98" fmla="*/ 344541 h 1466222"/>
                <a:gd name="connsiteX99" fmla="*/ 235335 w 1148509"/>
                <a:gd name="connsiteY99" fmla="*/ 357200 h 1466222"/>
                <a:gd name="connsiteX100" fmla="*/ 176685 w 1148509"/>
                <a:gd name="connsiteY100" fmla="*/ 361022 h 1466222"/>
                <a:gd name="connsiteX101" fmla="*/ 127805 w 1148509"/>
                <a:gd name="connsiteY101" fmla="*/ 328387 h 1466222"/>
                <a:gd name="connsiteX102" fmla="*/ 725080 w 1148509"/>
                <a:gd name="connsiteY102" fmla="*/ 1409559 h 1466222"/>
                <a:gd name="connsiteX103" fmla="*/ 727894 w 1148509"/>
                <a:gd name="connsiteY103" fmla="*/ 1358573 h 1466222"/>
                <a:gd name="connsiteX104" fmla="*/ 828281 w 1148509"/>
                <a:gd name="connsiteY104" fmla="*/ 1342132 h 1466222"/>
                <a:gd name="connsiteX105" fmla="*/ 867050 w 1148509"/>
                <a:gd name="connsiteY105" fmla="*/ 1386306 h 1466222"/>
                <a:gd name="connsiteX106" fmla="*/ 870300 w 1148509"/>
                <a:gd name="connsiteY106" fmla="*/ 1405774 h 1466222"/>
                <a:gd name="connsiteX107" fmla="*/ 796600 w 1148509"/>
                <a:gd name="connsiteY107" fmla="*/ 1397006 h 1466222"/>
                <a:gd name="connsiteX108" fmla="*/ 841893 w 1148509"/>
                <a:gd name="connsiteY108" fmla="*/ 1457583 h 1466222"/>
                <a:gd name="connsiteX109" fmla="*/ 821489 w 1148509"/>
                <a:gd name="connsiteY109" fmla="*/ 1465220 h 1466222"/>
                <a:gd name="connsiteX110" fmla="*/ 763848 w 1148509"/>
                <a:gd name="connsiteY110" fmla="*/ 1453733 h 1466222"/>
                <a:gd name="connsiteX111" fmla="*/ 725080 w 1148509"/>
                <a:gd name="connsiteY111" fmla="*/ 1409559 h 1466222"/>
                <a:gd name="connsiteX112" fmla="*/ 490361 w 1148509"/>
                <a:gd name="connsiteY112" fmla="*/ 1074391 h 1466222"/>
                <a:gd name="connsiteX113" fmla="*/ 471489 w 1148509"/>
                <a:gd name="connsiteY113" fmla="*/ 1018729 h 1466222"/>
                <a:gd name="connsiteX114" fmla="*/ 490361 w 1148509"/>
                <a:gd name="connsiteY114" fmla="*/ 963068 h 1466222"/>
                <a:gd name="connsiteX115" fmla="*/ 505596 w 1148509"/>
                <a:gd name="connsiteY115" fmla="*/ 950519 h 1466222"/>
                <a:gd name="connsiteX116" fmla="*/ 534851 w 1148509"/>
                <a:gd name="connsiteY116" fmla="*/ 1018730 h 1466222"/>
                <a:gd name="connsiteX117" fmla="*/ 564667 w 1148509"/>
                <a:gd name="connsiteY117" fmla="*/ 949216 h 1466222"/>
                <a:gd name="connsiteX118" fmla="*/ 581483 w 1148509"/>
                <a:gd name="connsiteY118" fmla="*/ 963067 h 1466222"/>
                <a:gd name="connsiteX119" fmla="*/ 600355 w 1148509"/>
                <a:gd name="connsiteY119" fmla="*/ 1018729 h 1466222"/>
                <a:gd name="connsiteX120" fmla="*/ 535922 w 1148509"/>
                <a:gd name="connsiteY120" fmla="*/ 1097447 h 1466222"/>
                <a:gd name="connsiteX121" fmla="*/ 490361 w 1148509"/>
                <a:gd name="connsiteY121" fmla="*/ 1074391 h 1466222"/>
                <a:gd name="connsiteX122" fmla="*/ 263368 w 1148509"/>
                <a:gd name="connsiteY122" fmla="*/ 848742 h 1466222"/>
                <a:gd name="connsiteX123" fmla="*/ 260118 w 1148509"/>
                <a:gd name="connsiteY123" fmla="*/ 829274 h 1466222"/>
                <a:gd name="connsiteX124" fmla="*/ 333818 w 1148509"/>
                <a:gd name="connsiteY124" fmla="*/ 838043 h 1466222"/>
                <a:gd name="connsiteX125" fmla="*/ 288525 w 1148509"/>
                <a:gd name="connsiteY125" fmla="*/ 777466 h 1466222"/>
                <a:gd name="connsiteX126" fmla="*/ 308929 w 1148509"/>
                <a:gd name="connsiteY126" fmla="*/ 769828 h 1466222"/>
                <a:gd name="connsiteX127" fmla="*/ 366569 w 1148509"/>
                <a:gd name="connsiteY127" fmla="*/ 781316 h 1466222"/>
                <a:gd name="connsiteX128" fmla="*/ 402524 w 1148509"/>
                <a:gd name="connsiteY128" fmla="*/ 876475 h 1466222"/>
                <a:gd name="connsiteX129" fmla="*/ 302137 w 1148509"/>
                <a:gd name="connsiteY129" fmla="*/ 892917 h 1466222"/>
                <a:gd name="connsiteX130" fmla="*/ 263368 w 1148509"/>
                <a:gd name="connsiteY130" fmla="*/ 848742 h 1466222"/>
                <a:gd name="connsiteX131" fmla="*/ 532927 w 1148509"/>
                <a:gd name="connsiteY131" fmla="*/ 1364029 h 1466222"/>
                <a:gd name="connsiteX132" fmla="*/ 514055 w 1148509"/>
                <a:gd name="connsiteY132" fmla="*/ 1308367 h 1466222"/>
                <a:gd name="connsiteX133" fmla="*/ 578488 w 1148509"/>
                <a:gd name="connsiteY133" fmla="*/ 1229650 h 1466222"/>
                <a:gd name="connsiteX134" fmla="*/ 642921 w 1148509"/>
                <a:gd name="connsiteY134" fmla="*/ 1308367 h 1466222"/>
                <a:gd name="connsiteX135" fmla="*/ 624049 w 1148509"/>
                <a:gd name="connsiteY135" fmla="*/ 1364029 h 1466222"/>
                <a:gd name="connsiteX136" fmla="*/ 608815 w 1148509"/>
                <a:gd name="connsiteY136" fmla="*/ 1376577 h 1466222"/>
                <a:gd name="connsiteX137" fmla="*/ 579559 w 1148509"/>
                <a:gd name="connsiteY137" fmla="*/ 1308367 h 1466222"/>
                <a:gd name="connsiteX138" fmla="*/ 549744 w 1148509"/>
                <a:gd name="connsiteY138" fmla="*/ 1377881 h 1466222"/>
                <a:gd name="connsiteX139" fmla="*/ 50426 w 1148509"/>
                <a:gd name="connsiteY139" fmla="*/ 695213 h 1466222"/>
                <a:gd name="connsiteX140" fmla="*/ 39948 w 1148509"/>
                <a:gd name="connsiteY140" fmla="*/ 645237 h 1466222"/>
                <a:gd name="connsiteX141" fmla="*/ 132659 w 1148509"/>
                <a:gd name="connsiteY141" fmla="*/ 603373 h 1466222"/>
                <a:gd name="connsiteX142" fmla="*/ 181540 w 1148509"/>
                <a:gd name="connsiteY142" fmla="*/ 636008 h 1466222"/>
                <a:gd name="connsiteX143" fmla="*/ 189718 w 1148509"/>
                <a:gd name="connsiteY143" fmla="*/ 653971 h 1466222"/>
                <a:gd name="connsiteX144" fmla="*/ 116260 w 1148509"/>
                <a:gd name="connsiteY144" fmla="*/ 664577 h 1466222"/>
                <a:gd name="connsiteX145" fmla="*/ 175688 w 1148509"/>
                <a:gd name="connsiteY145" fmla="*/ 711367 h 1466222"/>
                <a:gd name="connsiteX146" fmla="*/ 157956 w 1148509"/>
                <a:gd name="connsiteY146" fmla="*/ 724025 h 1466222"/>
                <a:gd name="connsiteX147" fmla="*/ 99306 w 1148509"/>
                <a:gd name="connsiteY147" fmla="*/ 727848 h 1466222"/>
                <a:gd name="connsiteX148" fmla="*/ 50426 w 1148509"/>
                <a:gd name="connsiteY148" fmla="*/ 695213 h 1466222"/>
                <a:gd name="connsiteX149" fmla="*/ 231377 w 1148509"/>
                <a:gd name="connsiteY149" fmla="*/ 1227259 h 1466222"/>
                <a:gd name="connsiteX150" fmla="*/ 223199 w 1148509"/>
                <a:gd name="connsiteY150" fmla="*/ 1209296 h 1466222"/>
                <a:gd name="connsiteX151" fmla="*/ 296657 w 1148509"/>
                <a:gd name="connsiteY151" fmla="*/ 1198691 h 1466222"/>
                <a:gd name="connsiteX152" fmla="*/ 237229 w 1148509"/>
                <a:gd name="connsiteY152" fmla="*/ 1151901 h 1466222"/>
                <a:gd name="connsiteX153" fmla="*/ 254961 w 1148509"/>
                <a:gd name="connsiteY153" fmla="*/ 1139242 h 1466222"/>
                <a:gd name="connsiteX154" fmla="*/ 313611 w 1148509"/>
                <a:gd name="connsiteY154" fmla="*/ 1135420 h 1466222"/>
                <a:gd name="connsiteX155" fmla="*/ 372969 w 1148509"/>
                <a:gd name="connsiteY155" fmla="*/ 1218031 h 1466222"/>
                <a:gd name="connsiteX156" fmla="*/ 280258 w 1148509"/>
                <a:gd name="connsiteY156" fmla="*/ 1259895 h 1466222"/>
                <a:gd name="connsiteX157" fmla="*/ 231377 w 1148509"/>
                <a:gd name="connsiteY157" fmla="*/ 1227259 h 1466222"/>
                <a:gd name="connsiteX158" fmla="*/ 7929 w 1148509"/>
                <a:gd name="connsiteY158" fmla="*/ 989099 h 1466222"/>
                <a:gd name="connsiteX159" fmla="*/ 0 w 1148509"/>
                <a:gd name="connsiteY159" fmla="*/ 961642 h 1466222"/>
                <a:gd name="connsiteX160" fmla="*/ 1899 w 1148509"/>
                <a:gd name="connsiteY160" fmla="*/ 941996 h 1466222"/>
                <a:gd name="connsiteX161" fmla="*/ 70818 w 1148509"/>
                <a:gd name="connsiteY161" fmla="*/ 969541 h 1466222"/>
                <a:gd name="connsiteX162" fmla="*/ 42748 w 1148509"/>
                <a:gd name="connsiteY162" fmla="*/ 899305 h 1466222"/>
                <a:gd name="connsiteX163" fmla="*/ 64433 w 1148509"/>
                <a:gd name="connsiteY163" fmla="*/ 897209 h 1466222"/>
                <a:gd name="connsiteX164" fmla="*/ 117136 w 1148509"/>
                <a:gd name="connsiteY164" fmla="*/ 923223 h 1466222"/>
                <a:gd name="connsiteX165" fmla="*/ 127237 w 1148509"/>
                <a:gd name="connsiteY165" fmla="*/ 1024446 h 1466222"/>
                <a:gd name="connsiteX166" fmla="*/ 26014 w 1148509"/>
                <a:gd name="connsiteY166" fmla="*/ 1014345 h 1466222"/>
                <a:gd name="connsiteX167" fmla="*/ 7929 w 1148509"/>
                <a:gd name="connsiteY167" fmla="*/ 989099 h 146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1148509" h="1466222">
                  <a:moveTo>
                    <a:pt x="677735" y="306807"/>
                  </a:moveTo>
                  <a:cubicBezTo>
                    <a:pt x="668169" y="291079"/>
                    <a:pt x="663763" y="270588"/>
                    <a:pt x="666784" y="249062"/>
                  </a:cubicBezTo>
                  <a:cubicBezTo>
                    <a:pt x="672828" y="206010"/>
                    <a:pt x="706295" y="175119"/>
                    <a:pt x="741534" y="180066"/>
                  </a:cubicBezTo>
                  <a:cubicBezTo>
                    <a:pt x="776774" y="185012"/>
                    <a:pt x="800442" y="223924"/>
                    <a:pt x="794399" y="266976"/>
                  </a:cubicBezTo>
                  <a:cubicBezTo>
                    <a:pt x="791377" y="288502"/>
                    <a:pt x="781500" y="306988"/>
                    <a:pt x="767972" y="319474"/>
                  </a:cubicBezTo>
                  <a:lnTo>
                    <a:pt x="751141" y="329783"/>
                  </a:lnTo>
                  <a:lnTo>
                    <a:pt x="731652" y="258168"/>
                  </a:lnTo>
                  <a:lnTo>
                    <a:pt x="692463" y="322862"/>
                  </a:lnTo>
                  <a:close/>
                  <a:moveTo>
                    <a:pt x="724803" y="552813"/>
                  </a:moveTo>
                  <a:cubicBezTo>
                    <a:pt x="717107" y="524093"/>
                    <a:pt x="751611" y="489894"/>
                    <a:pt x="801869" y="476428"/>
                  </a:cubicBezTo>
                  <a:cubicBezTo>
                    <a:pt x="826998" y="469694"/>
                    <a:pt x="851308" y="469418"/>
                    <a:pt x="870297" y="474417"/>
                  </a:cubicBezTo>
                  <a:lnTo>
                    <a:pt x="888098" y="482825"/>
                  </a:lnTo>
                  <a:lnTo>
                    <a:pt x="815571" y="527566"/>
                  </a:lnTo>
                  <a:lnTo>
                    <a:pt x="902379" y="530097"/>
                  </a:lnTo>
                  <a:lnTo>
                    <a:pt x="890003" y="547959"/>
                  </a:lnTo>
                  <a:cubicBezTo>
                    <a:pt x="876057" y="561783"/>
                    <a:pt x="854867" y="573699"/>
                    <a:pt x="829737" y="580432"/>
                  </a:cubicBezTo>
                  <a:cubicBezTo>
                    <a:pt x="779479" y="593899"/>
                    <a:pt x="732499" y="581534"/>
                    <a:pt x="724803" y="552813"/>
                  </a:cubicBezTo>
                  <a:close/>
                  <a:moveTo>
                    <a:pt x="1038515" y="1169576"/>
                  </a:moveTo>
                  <a:cubicBezTo>
                    <a:pt x="1026855" y="1155331"/>
                    <a:pt x="1019643" y="1135652"/>
                    <a:pt x="1019643" y="1113914"/>
                  </a:cubicBezTo>
                  <a:cubicBezTo>
                    <a:pt x="1019643" y="1070440"/>
                    <a:pt x="1048491" y="1035197"/>
                    <a:pt x="1084076" y="1035197"/>
                  </a:cubicBezTo>
                  <a:cubicBezTo>
                    <a:pt x="1119661" y="1035197"/>
                    <a:pt x="1148509" y="1070440"/>
                    <a:pt x="1148509" y="1113915"/>
                  </a:cubicBezTo>
                  <a:cubicBezTo>
                    <a:pt x="1148509" y="1135652"/>
                    <a:pt x="1141297" y="1155331"/>
                    <a:pt x="1129637" y="1169576"/>
                  </a:cubicBezTo>
                  <a:lnTo>
                    <a:pt x="1114402" y="1182125"/>
                  </a:lnTo>
                  <a:lnTo>
                    <a:pt x="1085146" y="1113914"/>
                  </a:lnTo>
                  <a:lnTo>
                    <a:pt x="1055331" y="1183428"/>
                  </a:lnTo>
                  <a:close/>
                  <a:moveTo>
                    <a:pt x="803445" y="799521"/>
                  </a:moveTo>
                  <a:cubicBezTo>
                    <a:pt x="788578" y="773771"/>
                    <a:pt x="813055" y="731807"/>
                    <a:pt x="858115" y="705791"/>
                  </a:cubicBezTo>
                  <a:cubicBezTo>
                    <a:pt x="880645" y="692783"/>
                    <a:pt x="904056" y="686226"/>
                    <a:pt x="923692" y="686139"/>
                  </a:cubicBezTo>
                  <a:lnTo>
                    <a:pt x="943062" y="689654"/>
                  </a:lnTo>
                  <a:lnTo>
                    <a:pt x="884587" y="751641"/>
                  </a:lnTo>
                  <a:lnTo>
                    <a:pt x="969091" y="731618"/>
                  </a:lnTo>
                  <a:lnTo>
                    <a:pt x="961760" y="752075"/>
                  </a:lnTo>
                  <a:cubicBezTo>
                    <a:pt x="951867" y="769037"/>
                    <a:pt x="934482" y="786032"/>
                    <a:pt x="911952" y="799040"/>
                  </a:cubicBezTo>
                  <a:cubicBezTo>
                    <a:pt x="866892" y="825055"/>
                    <a:pt x="818312" y="825271"/>
                    <a:pt x="803445" y="799521"/>
                  </a:cubicBezTo>
                  <a:close/>
                  <a:moveTo>
                    <a:pt x="285738" y="90443"/>
                  </a:moveTo>
                  <a:cubicBezTo>
                    <a:pt x="276234" y="74676"/>
                    <a:pt x="273343" y="56546"/>
                    <a:pt x="279317" y="39786"/>
                  </a:cubicBezTo>
                  <a:cubicBezTo>
                    <a:pt x="291264" y="6265"/>
                    <a:pt x="334147" y="-9075"/>
                    <a:pt x="375097" y="5521"/>
                  </a:cubicBezTo>
                  <a:cubicBezTo>
                    <a:pt x="395573" y="12819"/>
                    <a:pt x="411689" y="26219"/>
                    <a:pt x="421192" y="41986"/>
                  </a:cubicBezTo>
                  <a:lnTo>
                    <a:pt x="427898" y="60549"/>
                  </a:lnTo>
                  <a:lnTo>
                    <a:pt x="353824" y="65206"/>
                  </a:lnTo>
                  <a:lnTo>
                    <a:pt x="409293" y="116629"/>
                  </a:lnTo>
                  <a:lnTo>
                    <a:pt x="390599" y="127819"/>
                  </a:lnTo>
                  <a:cubicBezTo>
                    <a:pt x="373267" y="134019"/>
                    <a:pt x="352308" y="134205"/>
                    <a:pt x="331832" y="126907"/>
                  </a:cubicBezTo>
                  <a:cubicBezTo>
                    <a:pt x="311357" y="119609"/>
                    <a:pt x="295241" y="106208"/>
                    <a:pt x="285738" y="90443"/>
                  </a:cubicBezTo>
                  <a:close/>
                  <a:moveTo>
                    <a:pt x="1025065" y="1430115"/>
                  </a:moveTo>
                  <a:cubicBezTo>
                    <a:pt x="1013405" y="1415869"/>
                    <a:pt x="1006194" y="1396190"/>
                    <a:pt x="1006193" y="1374453"/>
                  </a:cubicBezTo>
                  <a:cubicBezTo>
                    <a:pt x="1006193" y="1352716"/>
                    <a:pt x="1013405" y="1333036"/>
                    <a:pt x="1025065" y="1318791"/>
                  </a:cubicBezTo>
                  <a:lnTo>
                    <a:pt x="1040300" y="1306243"/>
                  </a:lnTo>
                  <a:lnTo>
                    <a:pt x="1069556" y="1374453"/>
                  </a:lnTo>
                  <a:lnTo>
                    <a:pt x="1099371" y="1304939"/>
                  </a:lnTo>
                  <a:lnTo>
                    <a:pt x="1116187" y="1318791"/>
                  </a:lnTo>
                  <a:cubicBezTo>
                    <a:pt x="1127847" y="1333036"/>
                    <a:pt x="1135060" y="1352716"/>
                    <a:pt x="1135059" y="1374453"/>
                  </a:cubicBezTo>
                  <a:cubicBezTo>
                    <a:pt x="1135059" y="1417927"/>
                    <a:pt x="1106212" y="1453170"/>
                    <a:pt x="1070627" y="1453170"/>
                  </a:cubicBezTo>
                  <a:cubicBezTo>
                    <a:pt x="1052834" y="1453170"/>
                    <a:pt x="1036725" y="1444360"/>
                    <a:pt x="1025065" y="1430115"/>
                  </a:cubicBezTo>
                  <a:close/>
                  <a:moveTo>
                    <a:pt x="390248" y="337595"/>
                  </a:moveTo>
                  <a:cubicBezTo>
                    <a:pt x="384063" y="329780"/>
                    <a:pt x="379452" y="321241"/>
                    <a:pt x="376584" y="312495"/>
                  </a:cubicBezTo>
                  <a:lnTo>
                    <a:pt x="374201" y="292902"/>
                  </a:lnTo>
                  <a:lnTo>
                    <a:pt x="447440" y="304933"/>
                  </a:lnTo>
                  <a:lnTo>
                    <a:pt x="404880" y="242405"/>
                  </a:lnTo>
                  <a:lnTo>
                    <a:pt x="425603" y="235681"/>
                  </a:lnTo>
                  <a:cubicBezTo>
                    <a:pt x="443884" y="233515"/>
                    <a:pt x="464353" y="238021"/>
                    <a:pt x="482677" y="249715"/>
                  </a:cubicBezTo>
                  <a:cubicBezTo>
                    <a:pt x="519325" y="273102"/>
                    <a:pt x="533516" y="316379"/>
                    <a:pt x="514373" y="346377"/>
                  </a:cubicBezTo>
                  <a:cubicBezTo>
                    <a:pt x="495230" y="376375"/>
                    <a:pt x="450002" y="381734"/>
                    <a:pt x="413354" y="358346"/>
                  </a:cubicBezTo>
                  <a:cubicBezTo>
                    <a:pt x="404191" y="352499"/>
                    <a:pt x="396433" y="345410"/>
                    <a:pt x="390248" y="337595"/>
                  </a:cubicBezTo>
                  <a:close/>
                  <a:moveTo>
                    <a:pt x="552384" y="721737"/>
                  </a:moveTo>
                  <a:cubicBezTo>
                    <a:pt x="548030" y="712772"/>
                    <a:pt x="545370" y="703440"/>
                    <a:pt x="544456" y="694280"/>
                  </a:cubicBezTo>
                  <a:lnTo>
                    <a:pt x="546355" y="674635"/>
                  </a:lnTo>
                  <a:lnTo>
                    <a:pt x="615274" y="702180"/>
                  </a:lnTo>
                  <a:lnTo>
                    <a:pt x="587203" y="631944"/>
                  </a:lnTo>
                  <a:lnTo>
                    <a:pt x="608889" y="629848"/>
                  </a:lnTo>
                  <a:cubicBezTo>
                    <a:pt x="627206" y="631676"/>
                    <a:pt x="646221" y="640491"/>
                    <a:pt x="661592" y="655862"/>
                  </a:cubicBezTo>
                  <a:cubicBezTo>
                    <a:pt x="692333" y="686603"/>
                    <a:pt x="696856" y="731922"/>
                    <a:pt x="671693" y="757085"/>
                  </a:cubicBezTo>
                  <a:cubicBezTo>
                    <a:pt x="646530" y="782248"/>
                    <a:pt x="601211" y="777725"/>
                    <a:pt x="570470" y="746984"/>
                  </a:cubicBezTo>
                  <a:cubicBezTo>
                    <a:pt x="562785" y="739299"/>
                    <a:pt x="556738" y="730702"/>
                    <a:pt x="552384" y="721737"/>
                  </a:cubicBezTo>
                  <a:close/>
                  <a:moveTo>
                    <a:pt x="759985" y="1131192"/>
                  </a:moveTo>
                  <a:cubicBezTo>
                    <a:pt x="749243" y="1116243"/>
                    <a:pt x="744901" y="1098403"/>
                    <a:pt x="749507" y="1081216"/>
                  </a:cubicBezTo>
                  <a:cubicBezTo>
                    <a:pt x="758717" y="1046843"/>
                    <a:pt x="800225" y="1028101"/>
                    <a:pt x="842218" y="1039353"/>
                  </a:cubicBezTo>
                  <a:cubicBezTo>
                    <a:pt x="863215" y="1044979"/>
                    <a:pt x="880358" y="1057038"/>
                    <a:pt x="891099" y="1071988"/>
                  </a:cubicBezTo>
                  <a:lnTo>
                    <a:pt x="899277" y="1089951"/>
                  </a:lnTo>
                  <a:lnTo>
                    <a:pt x="825819" y="1100556"/>
                  </a:lnTo>
                  <a:lnTo>
                    <a:pt x="885247" y="1147347"/>
                  </a:lnTo>
                  <a:lnTo>
                    <a:pt x="867515" y="1160005"/>
                  </a:lnTo>
                  <a:cubicBezTo>
                    <a:pt x="850738" y="1167581"/>
                    <a:pt x="829862" y="1169454"/>
                    <a:pt x="808865" y="1163827"/>
                  </a:cubicBezTo>
                  <a:cubicBezTo>
                    <a:pt x="787869" y="1158202"/>
                    <a:pt x="770726" y="1146142"/>
                    <a:pt x="759985" y="1131192"/>
                  </a:cubicBezTo>
                  <a:close/>
                  <a:moveTo>
                    <a:pt x="373153" y="647668"/>
                  </a:moveTo>
                  <a:cubicBezTo>
                    <a:pt x="361493" y="633423"/>
                    <a:pt x="354281" y="613743"/>
                    <a:pt x="354281" y="592006"/>
                  </a:cubicBezTo>
                  <a:cubicBezTo>
                    <a:pt x="354281" y="548532"/>
                    <a:pt x="383129" y="513288"/>
                    <a:pt x="418714" y="513288"/>
                  </a:cubicBezTo>
                  <a:cubicBezTo>
                    <a:pt x="454300" y="513289"/>
                    <a:pt x="483147" y="548531"/>
                    <a:pt x="483147" y="592006"/>
                  </a:cubicBezTo>
                  <a:cubicBezTo>
                    <a:pt x="483147" y="613743"/>
                    <a:pt x="475935" y="633423"/>
                    <a:pt x="464275" y="647668"/>
                  </a:cubicBezTo>
                  <a:lnTo>
                    <a:pt x="449040" y="660216"/>
                  </a:lnTo>
                  <a:lnTo>
                    <a:pt x="419784" y="592006"/>
                  </a:lnTo>
                  <a:lnTo>
                    <a:pt x="389969" y="661519"/>
                  </a:lnTo>
                  <a:close/>
                  <a:moveTo>
                    <a:pt x="127805" y="328387"/>
                  </a:moveTo>
                  <a:cubicBezTo>
                    <a:pt x="117063" y="313437"/>
                    <a:pt x="112721" y="295597"/>
                    <a:pt x="117327" y="278410"/>
                  </a:cubicBezTo>
                  <a:cubicBezTo>
                    <a:pt x="126537" y="244038"/>
                    <a:pt x="168045" y="225295"/>
                    <a:pt x="210038" y="236547"/>
                  </a:cubicBezTo>
                  <a:cubicBezTo>
                    <a:pt x="231036" y="242173"/>
                    <a:pt x="248178" y="254233"/>
                    <a:pt x="258920" y="269183"/>
                  </a:cubicBezTo>
                  <a:lnTo>
                    <a:pt x="267097" y="287145"/>
                  </a:lnTo>
                  <a:lnTo>
                    <a:pt x="193639" y="297750"/>
                  </a:lnTo>
                  <a:lnTo>
                    <a:pt x="253067" y="344541"/>
                  </a:lnTo>
                  <a:lnTo>
                    <a:pt x="235335" y="357200"/>
                  </a:lnTo>
                  <a:cubicBezTo>
                    <a:pt x="218558" y="364775"/>
                    <a:pt x="197683" y="366648"/>
                    <a:pt x="176685" y="361022"/>
                  </a:cubicBezTo>
                  <a:cubicBezTo>
                    <a:pt x="155689" y="355395"/>
                    <a:pt x="138546" y="343336"/>
                    <a:pt x="127805" y="328387"/>
                  </a:cubicBezTo>
                  <a:close/>
                  <a:moveTo>
                    <a:pt x="725080" y="1409559"/>
                  </a:moveTo>
                  <a:cubicBezTo>
                    <a:pt x="718573" y="1392338"/>
                    <a:pt x="718997" y="1373982"/>
                    <a:pt x="727894" y="1358573"/>
                  </a:cubicBezTo>
                  <a:cubicBezTo>
                    <a:pt x="745686" y="1327756"/>
                    <a:pt x="790631" y="1320394"/>
                    <a:pt x="828281" y="1342132"/>
                  </a:cubicBezTo>
                  <a:cubicBezTo>
                    <a:pt x="847106" y="1353000"/>
                    <a:pt x="860543" y="1369086"/>
                    <a:pt x="867050" y="1386306"/>
                  </a:cubicBezTo>
                  <a:lnTo>
                    <a:pt x="870300" y="1405774"/>
                  </a:lnTo>
                  <a:lnTo>
                    <a:pt x="796600" y="1397006"/>
                  </a:lnTo>
                  <a:lnTo>
                    <a:pt x="841893" y="1457583"/>
                  </a:lnTo>
                  <a:lnTo>
                    <a:pt x="821489" y="1465220"/>
                  </a:lnTo>
                  <a:cubicBezTo>
                    <a:pt x="803322" y="1468196"/>
                    <a:pt x="782673" y="1464602"/>
                    <a:pt x="763848" y="1453733"/>
                  </a:cubicBezTo>
                  <a:cubicBezTo>
                    <a:pt x="745023" y="1442864"/>
                    <a:pt x="731586" y="1426779"/>
                    <a:pt x="725080" y="1409559"/>
                  </a:cubicBezTo>
                  <a:close/>
                  <a:moveTo>
                    <a:pt x="490361" y="1074391"/>
                  </a:moveTo>
                  <a:cubicBezTo>
                    <a:pt x="478701" y="1060146"/>
                    <a:pt x="471489" y="1040466"/>
                    <a:pt x="471489" y="1018729"/>
                  </a:cubicBezTo>
                  <a:cubicBezTo>
                    <a:pt x="471489" y="996992"/>
                    <a:pt x="478701" y="977313"/>
                    <a:pt x="490361" y="963068"/>
                  </a:cubicBezTo>
                  <a:lnTo>
                    <a:pt x="505596" y="950519"/>
                  </a:lnTo>
                  <a:lnTo>
                    <a:pt x="534851" y="1018730"/>
                  </a:lnTo>
                  <a:lnTo>
                    <a:pt x="564667" y="949216"/>
                  </a:lnTo>
                  <a:lnTo>
                    <a:pt x="581483" y="963067"/>
                  </a:lnTo>
                  <a:cubicBezTo>
                    <a:pt x="593142" y="977313"/>
                    <a:pt x="600355" y="996992"/>
                    <a:pt x="600355" y="1018729"/>
                  </a:cubicBezTo>
                  <a:cubicBezTo>
                    <a:pt x="600355" y="1062204"/>
                    <a:pt x="571507" y="1097447"/>
                    <a:pt x="535922" y="1097447"/>
                  </a:cubicBezTo>
                  <a:cubicBezTo>
                    <a:pt x="518129" y="1097447"/>
                    <a:pt x="502021" y="1088636"/>
                    <a:pt x="490361" y="1074391"/>
                  </a:cubicBezTo>
                  <a:close/>
                  <a:moveTo>
                    <a:pt x="263368" y="848742"/>
                  </a:moveTo>
                  <a:lnTo>
                    <a:pt x="260118" y="829274"/>
                  </a:lnTo>
                  <a:lnTo>
                    <a:pt x="333818" y="838043"/>
                  </a:lnTo>
                  <a:lnTo>
                    <a:pt x="288525" y="777466"/>
                  </a:lnTo>
                  <a:lnTo>
                    <a:pt x="308929" y="769828"/>
                  </a:lnTo>
                  <a:cubicBezTo>
                    <a:pt x="327096" y="766853"/>
                    <a:pt x="347744" y="770447"/>
                    <a:pt x="366569" y="781316"/>
                  </a:cubicBezTo>
                  <a:cubicBezTo>
                    <a:pt x="404220" y="803053"/>
                    <a:pt x="420317" y="845657"/>
                    <a:pt x="402524" y="876475"/>
                  </a:cubicBezTo>
                  <a:cubicBezTo>
                    <a:pt x="384732" y="907293"/>
                    <a:pt x="339786" y="914654"/>
                    <a:pt x="302137" y="892917"/>
                  </a:cubicBezTo>
                  <a:cubicBezTo>
                    <a:pt x="283311" y="882048"/>
                    <a:pt x="269874" y="865963"/>
                    <a:pt x="263368" y="848742"/>
                  </a:cubicBezTo>
                  <a:close/>
                  <a:moveTo>
                    <a:pt x="532927" y="1364029"/>
                  </a:moveTo>
                  <a:cubicBezTo>
                    <a:pt x="521268" y="1349784"/>
                    <a:pt x="514055" y="1330104"/>
                    <a:pt x="514055" y="1308367"/>
                  </a:cubicBezTo>
                  <a:cubicBezTo>
                    <a:pt x="514055" y="1264893"/>
                    <a:pt x="542903" y="1229650"/>
                    <a:pt x="578488" y="1229650"/>
                  </a:cubicBezTo>
                  <a:cubicBezTo>
                    <a:pt x="614074" y="1229650"/>
                    <a:pt x="642922" y="1264893"/>
                    <a:pt x="642921" y="1308367"/>
                  </a:cubicBezTo>
                  <a:cubicBezTo>
                    <a:pt x="642921" y="1330104"/>
                    <a:pt x="635709" y="1349784"/>
                    <a:pt x="624049" y="1364029"/>
                  </a:cubicBezTo>
                  <a:lnTo>
                    <a:pt x="608815" y="1376577"/>
                  </a:lnTo>
                  <a:lnTo>
                    <a:pt x="579559" y="1308367"/>
                  </a:lnTo>
                  <a:lnTo>
                    <a:pt x="549744" y="1377881"/>
                  </a:lnTo>
                  <a:close/>
                  <a:moveTo>
                    <a:pt x="50426" y="695213"/>
                  </a:moveTo>
                  <a:cubicBezTo>
                    <a:pt x="39684" y="680263"/>
                    <a:pt x="35343" y="662423"/>
                    <a:pt x="39948" y="645237"/>
                  </a:cubicBezTo>
                  <a:cubicBezTo>
                    <a:pt x="49158" y="610864"/>
                    <a:pt x="90666" y="592121"/>
                    <a:pt x="132659" y="603373"/>
                  </a:cubicBezTo>
                  <a:cubicBezTo>
                    <a:pt x="153657" y="608999"/>
                    <a:pt x="170799" y="621058"/>
                    <a:pt x="181540" y="636008"/>
                  </a:cubicBezTo>
                  <a:lnTo>
                    <a:pt x="189718" y="653971"/>
                  </a:lnTo>
                  <a:lnTo>
                    <a:pt x="116260" y="664577"/>
                  </a:lnTo>
                  <a:lnTo>
                    <a:pt x="175688" y="711367"/>
                  </a:lnTo>
                  <a:lnTo>
                    <a:pt x="157956" y="724025"/>
                  </a:lnTo>
                  <a:cubicBezTo>
                    <a:pt x="141179" y="731601"/>
                    <a:pt x="120304" y="733474"/>
                    <a:pt x="99306" y="727848"/>
                  </a:cubicBezTo>
                  <a:cubicBezTo>
                    <a:pt x="78310" y="722222"/>
                    <a:pt x="61168" y="710162"/>
                    <a:pt x="50426" y="695213"/>
                  </a:cubicBezTo>
                  <a:close/>
                  <a:moveTo>
                    <a:pt x="231377" y="1227259"/>
                  </a:moveTo>
                  <a:lnTo>
                    <a:pt x="223199" y="1209296"/>
                  </a:lnTo>
                  <a:lnTo>
                    <a:pt x="296657" y="1198691"/>
                  </a:lnTo>
                  <a:lnTo>
                    <a:pt x="237229" y="1151901"/>
                  </a:lnTo>
                  <a:lnTo>
                    <a:pt x="254961" y="1139242"/>
                  </a:lnTo>
                  <a:cubicBezTo>
                    <a:pt x="271738" y="1131667"/>
                    <a:pt x="292614" y="1129794"/>
                    <a:pt x="313611" y="1135420"/>
                  </a:cubicBezTo>
                  <a:cubicBezTo>
                    <a:pt x="355604" y="1146672"/>
                    <a:pt x="382180" y="1183658"/>
                    <a:pt x="372969" y="1218031"/>
                  </a:cubicBezTo>
                  <a:cubicBezTo>
                    <a:pt x="363760" y="1252404"/>
                    <a:pt x="322251" y="1271147"/>
                    <a:pt x="280258" y="1259895"/>
                  </a:cubicBezTo>
                  <a:cubicBezTo>
                    <a:pt x="259261" y="1254269"/>
                    <a:pt x="242118" y="1242209"/>
                    <a:pt x="231377" y="1227259"/>
                  </a:cubicBezTo>
                  <a:close/>
                  <a:moveTo>
                    <a:pt x="7929" y="989099"/>
                  </a:moveTo>
                  <a:cubicBezTo>
                    <a:pt x="3575" y="980134"/>
                    <a:pt x="914" y="970801"/>
                    <a:pt x="0" y="961642"/>
                  </a:cubicBezTo>
                  <a:lnTo>
                    <a:pt x="1899" y="941996"/>
                  </a:lnTo>
                  <a:lnTo>
                    <a:pt x="70818" y="969541"/>
                  </a:lnTo>
                  <a:lnTo>
                    <a:pt x="42748" y="899305"/>
                  </a:lnTo>
                  <a:lnTo>
                    <a:pt x="64433" y="897209"/>
                  </a:lnTo>
                  <a:cubicBezTo>
                    <a:pt x="82751" y="899037"/>
                    <a:pt x="101766" y="907853"/>
                    <a:pt x="117136" y="923223"/>
                  </a:cubicBezTo>
                  <a:cubicBezTo>
                    <a:pt x="147878" y="953964"/>
                    <a:pt x="152400" y="999283"/>
                    <a:pt x="127237" y="1024446"/>
                  </a:cubicBezTo>
                  <a:cubicBezTo>
                    <a:pt x="102074" y="1049609"/>
                    <a:pt x="56756" y="1045087"/>
                    <a:pt x="26014" y="1014345"/>
                  </a:cubicBezTo>
                  <a:cubicBezTo>
                    <a:pt x="18329" y="1006660"/>
                    <a:pt x="12283" y="998064"/>
                    <a:pt x="7929" y="989099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E8600076-4817-AC88-0620-B6239B0E9DA2}"/>
                </a:ext>
              </a:extLst>
            </p:cNvPr>
            <p:cNvSpPr/>
            <p:nvPr/>
          </p:nvSpPr>
          <p:spPr bwMode="auto">
            <a:xfrm>
              <a:off x="6771713" y="3941083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AED1267A-278F-86A9-BFFA-000AA15BBBB7}"/>
                </a:ext>
              </a:extLst>
            </p:cNvPr>
            <p:cNvGrpSpPr/>
            <p:nvPr/>
          </p:nvGrpSpPr>
          <p:grpSpPr>
            <a:xfrm>
              <a:off x="7377459" y="5111703"/>
              <a:ext cx="511837" cy="949235"/>
              <a:chOff x="7377459" y="5111703"/>
              <a:chExt cx="511837" cy="949235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0B885A38-A88D-3A5C-3ED5-F884FC7FBAE6}"/>
                  </a:ext>
                </a:extLst>
              </p:cNvPr>
              <p:cNvSpPr/>
              <p:nvPr/>
            </p:nvSpPr>
            <p:spPr bwMode="auto">
              <a:xfrm flipH="1">
                <a:off x="7377459" y="5111703"/>
                <a:ext cx="511837" cy="949235"/>
              </a:xfrm>
              <a:custGeom>
                <a:avLst/>
                <a:gdLst>
                  <a:gd name="connsiteX0" fmla="*/ 197199 w 511837"/>
                  <a:gd name="connsiteY0" fmla="*/ 435515 h 949235"/>
                  <a:gd name="connsiteX1" fmla="*/ 170267 w 511837"/>
                  <a:gd name="connsiteY1" fmla="*/ 482163 h 949235"/>
                  <a:gd name="connsiteX2" fmla="*/ 139957 w 511837"/>
                  <a:gd name="connsiteY2" fmla="*/ 451853 h 949235"/>
                  <a:gd name="connsiteX3" fmla="*/ 297493 w 511837"/>
                  <a:gd name="connsiteY3" fmla="*/ 0 h 949235"/>
                  <a:gd name="connsiteX4" fmla="*/ 158954 w 511837"/>
                  <a:gd name="connsiteY4" fmla="*/ 160040 h 949235"/>
                  <a:gd name="connsiteX5" fmla="*/ 243568 w 511837"/>
                  <a:gd name="connsiteY5" fmla="*/ 307504 h 949235"/>
                  <a:gd name="connsiteX6" fmla="*/ 273223 w 511837"/>
                  <a:gd name="connsiteY6" fmla="*/ 314420 h 949235"/>
                  <a:gd name="connsiteX7" fmla="*/ 268414 w 511837"/>
                  <a:gd name="connsiteY7" fmla="*/ 346284 h 949235"/>
                  <a:gd name="connsiteX8" fmla="*/ 267741 w 511837"/>
                  <a:gd name="connsiteY8" fmla="*/ 346420 h 949235"/>
                  <a:gd name="connsiteX9" fmla="*/ 258395 w 511837"/>
                  <a:gd name="connsiteY9" fmla="*/ 354116 h 949235"/>
                  <a:gd name="connsiteX10" fmla="*/ 250572 w 511837"/>
                  <a:gd name="connsiteY10" fmla="*/ 353215 h 949235"/>
                  <a:gd name="connsiteX11" fmla="*/ 23403 w 511837"/>
                  <a:gd name="connsiteY11" fmla="*/ 418053 h 949235"/>
                  <a:gd name="connsiteX12" fmla="*/ 1246 w 511837"/>
                  <a:gd name="connsiteY12" fmla="*/ 457911 h 949235"/>
                  <a:gd name="connsiteX13" fmla="*/ 41104 w 511837"/>
                  <a:gd name="connsiteY13" fmla="*/ 480068 h 949235"/>
                  <a:gd name="connsiteX14" fmla="*/ 84684 w 511837"/>
                  <a:gd name="connsiteY14" fmla="*/ 467630 h 949235"/>
                  <a:gd name="connsiteX15" fmla="*/ 82692 w 511837"/>
                  <a:gd name="connsiteY15" fmla="*/ 472437 h 949235"/>
                  <a:gd name="connsiteX16" fmla="*/ 92137 w 511837"/>
                  <a:gd name="connsiteY16" fmla="*/ 495238 h 949235"/>
                  <a:gd name="connsiteX17" fmla="*/ 154758 w 511837"/>
                  <a:gd name="connsiteY17" fmla="*/ 557859 h 949235"/>
                  <a:gd name="connsiteX18" fmla="*/ 200361 w 511837"/>
                  <a:gd name="connsiteY18" fmla="*/ 557859 h 949235"/>
                  <a:gd name="connsiteX19" fmla="*/ 200361 w 511837"/>
                  <a:gd name="connsiteY19" fmla="*/ 557861 h 949235"/>
                  <a:gd name="connsiteX20" fmla="*/ 203369 w 511837"/>
                  <a:gd name="connsiteY20" fmla="*/ 550597 h 949235"/>
                  <a:gd name="connsiteX21" fmla="*/ 206700 w 511837"/>
                  <a:gd name="connsiteY21" fmla="*/ 548042 h 949235"/>
                  <a:gd name="connsiteX22" fmla="*/ 221456 w 511837"/>
                  <a:gd name="connsiteY22" fmla="*/ 522483 h 949235"/>
                  <a:gd name="connsiteX23" fmla="*/ 221456 w 511837"/>
                  <a:gd name="connsiteY23" fmla="*/ 605796 h 949235"/>
                  <a:gd name="connsiteX24" fmla="*/ 227412 w 511837"/>
                  <a:gd name="connsiteY24" fmla="*/ 635294 h 949235"/>
                  <a:gd name="connsiteX25" fmla="*/ 228230 w 511837"/>
                  <a:gd name="connsiteY25" fmla="*/ 636507 h 949235"/>
                  <a:gd name="connsiteX26" fmla="*/ 173894 w 511837"/>
                  <a:gd name="connsiteY26" fmla="*/ 730620 h 949235"/>
                  <a:gd name="connsiteX27" fmla="*/ 172311 w 511837"/>
                  <a:gd name="connsiteY27" fmla="*/ 742641 h 949235"/>
                  <a:gd name="connsiteX28" fmla="*/ 167169 w 511837"/>
                  <a:gd name="connsiteY28" fmla="*/ 755054 h 949235"/>
                  <a:gd name="connsiteX29" fmla="*/ 167169 w 511837"/>
                  <a:gd name="connsiteY29" fmla="*/ 916989 h 949235"/>
                  <a:gd name="connsiteX30" fmla="*/ 199415 w 511837"/>
                  <a:gd name="connsiteY30" fmla="*/ 949235 h 949235"/>
                  <a:gd name="connsiteX31" fmla="*/ 231661 w 511837"/>
                  <a:gd name="connsiteY31" fmla="*/ 916989 h 949235"/>
                  <a:gd name="connsiteX32" fmla="*/ 231661 w 511837"/>
                  <a:gd name="connsiteY32" fmla="*/ 759547 h 949235"/>
                  <a:gd name="connsiteX33" fmla="*/ 278823 w 511837"/>
                  <a:gd name="connsiteY33" fmla="*/ 677860 h 949235"/>
                  <a:gd name="connsiteX34" fmla="*/ 297238 w 511837"/>
                  <a:gd name="connsiteY34" fmla="*/ 681578 h 949235"/>
                  <a:gd name="connsiteX35" fmla="*/ 297237 w 511837"/>
                  <a:gd name="connsiteY35" fmla="*/ 681579 h 949235"/>
                  <a:gd name="connsiteX36" fmla="*/ 303335 w 511837"/>
                  <a:gd name="connsiteY36" fmla="*/ 680348 h 949235"/>
                  <a:gd name="connsiteX37" fmla="*/ 329762 w 511837"/>
                  <a:gd name="connsiteY37" fmla="*/ 778975 h 949235"/>
                  <a:gd name="connsiteX38" fmla="*/ 337144 w 511837"/>
                  <a:gd name="connsiteY38" fmla="*/ 788596 h 949235"/>
                  <a:gd name="connsiteX39" fmla="*/ 342286 w 511837"/>
                  <a:gd name="connsiteY39" fmla="*/ 801009 h 949235"/>
                  <a:gd name="connsiteX40" fmla="*/ 456790 w 511837"/>
                  <a:gd name="connsiteY40" fmla="*/ 915514 h 949235"/>
                  <a:gd name="connsiteX41" fmla="*/ 502393 w 511837"/>
                  <a:gd name="connsiteY41" fmla="*/ 915514 h 949235"/>
                  <a:gd name="connsiteX42" fmla="*/ 502393 w 511837"/>
                  <a:gd name="connsiteY42" fmla="*/ 869911 h 949235"/>
                  <a:gd name="connsiteX43" fmla="*/ 391065 w 511837"/>
                  <a:gd name="connsiteY43" fmla="*/ 758583 h 949235"/>
                  <a:gd name="connsiteX44" fmla="*/ 360599 w 511837"/>
                  <a:gd name="connsiteY44" fmla="*/ 644883 h 949235"/>
                  <a:gd name="connsiteX45" fmla="*/ 367064 w 511837"/>
                  <a:gd name="connsiteY45" fmla="*/ 635295 h 949235"/>
                  <a:gd name="connsiteX46" fmla="*/ 373019 w 511837"/>
                  <a:gd name="connsiteY46" fmla="*/ 605797 h 949235"/>
                  <a:gd name="connsiteX47" fmla="*/ 373020 w 511837"/>
                  <a:gd name="connsiteY47" fmla="*/ 416246 h 949235"/>
                  <a:gd name="connsiteX48" fmla="*/ 326736 w 511837"/>
                  <a:gd name="connsiteY48" fmla="*/ 346420 h 949235"/>
                  <a:gd name="connsiteX49" fmla="*/ 318584 w 511837"/>
                  <a:gd name="connsiteY49" fmla="*/ 344774 h 949235"/>
                  <a:gd name="connsiteX50" fmla="*/ 314267 w 511837"/>
                  <a:gd name="connsiteY50" fmla="*/ 316168 h 949235"/>
                  <a:gd name="connsiteX51" fmla="*/ 351419 w 511837"/>
                  <a:gd name="connsiteY51" fmla="*/ 307504 h 949235"/>
                  <a:gd name="connsiteX52" fmla="*/ 436032 w 511837"/>
                  <a:gd name="connsiteY52" fmla="*/ 160040 h 949235"/>
                  <a:gd name="connsiteX53" fmla="*/ 297493 w 511837"/>
                  <a:gd name="connsiteY53" fmla="*/ 0 h 94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11837" h="949235">
                    <a:moveTo>
                      <a:pt x="197199" y="435515"/>
                    </a:moveTo>
                    <a:lnTo>
                      <a:pt x="170267" y="482163"/>
                    </a:lnTo>
                    <a:lnTo>
                      <a:pt x="139957" y="451853"/>
                    </a:lnTo>
                    <a:close/>
                    <a:moveTo>
                      <a:pt x="297493" y="0"/>
                    </a:moveTo>
                    <a:cubicBezTo>
                      <a:pt x="220980" y="0"/>
                      <a:pt x="158954" y="71652"/>
                      <a:pt x="158954" y="160040"/>
                    </a:cubicBezTo>
                    <a:cubicBezTo>
                      <a:pt x="158954" y="226331"/>
                      <a:pt x="193844" y="283208"/>
                      <a:pt x="243568" y="307504"/>
                    </a:cubicBezTo>
                    <a:lnTo>
                      <a:pt x="273223" y="314420"/>
                    </a:lnTo>
                    <a:lnTo>
                      <a:pt x="268414" y="346284"/>
                    </a:lnTo>
                    <a:lnTo>
                      <a:pt x="267741" y="346420"/>
                    </a:lnTo>
                    <a:lnTo>
                      <a:pt x="258395" y="354116"/>
                    </a:lnTo>
                    <a:lnTo>
                      <a:pt x="250572" y="353215"/>
                    </a:lnTo>
                    <a:cubicBezTo>
                      <a:pt x="174849" y="374828"/>
                      <a:pt x="99126" y="396440"/>
                      <a:pt x="23403" y="418053"/>
                    </a:cubicBezTo>
                    <a:cubicBezTo>
                      <a:pt x="6278" y="422940"/>
                      <a:pt x="-3642" y="440785"/>
                      <a:pt x="1246" y="457911"/>
                    </a:cubicBezTo>
                    <a:cubicBezTo>
                      <a:pt x="6134" y="475036"/>
                      <a:pt x="23979" y="484956"/>
                      <a:pt x="41104" y="480068"/>
                    </a:cubicBezTo>
                    <a:lnTo>
                      <a:pt x="84684" y="467630"/>
                    </a:lnTo>
                    <a:lnTo>
                      <a:pt x="82692" y="472437"/>
                    </a:lnTo>
                    <a:cubicBezTo>
                      <a:pt x="82692" y="480690"/>
                      <a:pt x="85841" y="488942"/>
                      <a:pt x="92137" y="495238"/>
                    </a:cubicBezTo>
                    <a:lnTo>
                      <a:pt x="154758" y="557859"/>
                    </a:lnTo>
                    <a:cubicBezTo>
                      <a:pt x="167351" y="570452"/>
                      <a:pt x="187768" y="570452"/>
                      <a:pt x="200361" y="557859"/>
                    </a:cubicBezTo>
                    <a:lnTo>
                      <a:pt x="200361" y="557861"/>
                    </a:lnTo>
                    <a:lnTo>
                      <a:pt x="203369" y="550597"/>
                    </a:lnTo>
                    <a:lnTo>
                      <a:pt x="206700" y="548042"/>
                    </a:lnTo>
                    <a:lnTo>
                      <a:pt x="221456" y="522483"/>
                    </a:lnTo>
                    <a:lnTo>
                      <a:pt x="221456" y="605796"/>
                    </a:lnTo>
                    <a:cubicBezTo>
                      <a:pt x="221456" y="616259"/>
                      <a:pt x="223577" y="626228"/>
                      <a:pt x="227412" y="635294"/>
                    </a:cubicBezTo>
                    <a:lnTo>
                      <a:pt x="228230" y="636507"/>
                    </a:lnTo>
                    <a:lnTo>
                      <a:pt x="173894" y="730620"/>
                    </a:lnTo>
                    <a:lnTo>
                      <a:pt x="172311" y="742641"/>
                    </a:lnTo>
                    <a:lnTo>
                      <a:pt x="167169" y="755054"/>
                    </a:lnTo>
                    <a:lnTo>
                      <a:pt x="167169" y="916989"/>
                    </a:lnTo>
                    <a:cubicBezTo>
                      <a:pt x="167169" y="934798"/>
                      <a:pt x="181606" y="949235"/>
                      <a:pt x="199415" y="949235"/>
                    </a:cubicBezTo>
                    <a:cubicBezTo>
                      <a:pt x="217224" y="949235"/>
                      <a:pt x="231661" y="934798"/>
                      <a:pt x="231661" y="916989"/>
                    </a:cubicBezTo>
                    <a:lnTo>
                      <a:pt x="231661" y="759547"/>
                    </a:lnTo>
                    <a:lnTo>
                      <a:pt x="278823" y="677860"/>
                    </a:lnTo>
                    <a:lnTo>
                      <a:pt x="297238" y="681578"/>
                    </a:lnTo>
                    <a:lnTo>
                      <a:pt x="297237" y="681579"/>
                    </a:lnTo>
                    <a:lnTo>
                      <a:pt x="303335" y="680348"/>
                    </a:lnTo>
                    <a:lnTo>
                      <a:pt x="329762" y="778975"/>
                    </a:lnTo>
                    <a:lnTo>
                      <a:pt x="337144" y="788596"/>
                    </a:lnTo>
                    <a:lnTo>
                      <a:pt x="342286" y="801009"/>
                    </a:lnTo>
                    <a:lnTo>
                      <a:pt x="456790" y="915514"/>
                    </a:lnTo>
                    <a:cubicBezTo>
                      <a:pt x="469383" y="928107"/>
                      <a:pt x="489800" y="928107"/>
                      <a:pt x="502393" y="915514"/>
                    </a:cubicBezTo>
                    <a:cubicBezTo>
                      <a:pt x="514986" y="902921"/>
                      <a:pt x="514986" y="882504"/>
                      <a:pt x="502393" y="869911"/>
                    </a:cubicBezTo>
                    <a:lnTo>
                      <a:pt x="391065" y="758583"/>
                    </a:lnTo>
                    <a:lnTo>
                      <a:pt x="360599" y="644883"/>
                    </a:lnTo>
                    <a:lnTo>
                      <a:pt x="367064" y="635295"/>
                    </a:lnTo>
                    <a:cubicBezTo>
                      <a:pt x="370899" y="626228"/>
                      <a:pt x="373019" y="616261"/>
                      <a:pt x="373019" y="605797"/>
                    </a:cubicBezTo>
                    <a:cubicBezTo>
                      <a:pt x="373019" y="542613"/>
                      <a:pt x="373020" y="479430"/>
                      <a:pt x="373020" y="416246"/>
                    </a:cubicBezTo>
                    <a:cubicBezTo>
                      <a:pt x="373020" y="384857"/>
                      <a:pt x="353935" y="357924"/>
                      <a:pt x="326736" y="346420"/>
                    </a:cubicBezTo>
                    <a:lnTo>
                      <a:pt x="318584" y="344774"/>
                    </a:lnTo>
                    <a:lnTo>
                      <a:pt x="314267" y="316168"/>
                    </a:lnTo>
                    <a:lnTo>
                      <a:pt x="351419" y="307504"/>
                    </a:lnTo>
                    <a:cubicBezTo>
                      <a:pt x="401143" y="283208"/>
                      <a:pt x="436032" y="226331"/>
                      <a:pt x="436032" y="160040"/>
                    </a:cubicBezTo>
                    <a:cubicBezTo>
                      <a:pt x="436032" y="71652"/>
                      <a:pt x="374006" y="0"/>
                      <a:pt x="2974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弦 341">
                <a:extLst>
                  <a:ext uri="{FF2B5EF4-FFF2-40B4-BE49-F238E27FC236}">
                    <a16:creationId xmlns:a16="http://schemas.microsoft.com/office/drawing/2014/main" id="{2B208633-6887-8574-C6B8-57839E6B86C6}"/>
                  </a:ext>
                </a:extLst>
              </p:cNvPr>
              <p:cNvSpPr/>
              <p:nvPr/>
            </p:nvSpPr>
            <p:spPr bwMode="auto">
              <a:xfrm>
                <a:off x="7602969" y="5179465"/>
                <a:ext cx="115386" cy="115386"/>
              </a:xfrm>
              <a:prstGeom prst="chord">
                <a:avLst>
                  <a:gd name="adj1" fmla="val 882531"/>
                  <a:gd name="adj2" fmla="val 126871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9" name="グループ化 958">
            <a:extLst>
              <a:ext uri="{FF2B5EF4-FFF2-40B4-BE49-F238E27FC236}">
                <a16:creationId xmlns:a16="http://schemas.microsoft.com/office/drawing/2014/main" id="{79FD212A-2756-D66A-9DF9-196C33989FC7}"/>
              </a:ext>
            </a:extLst>
          </p:cNvPr>
          <p:cNvGrpSpPr/>
          <p:nvPr/>
        </p:nvGrpSpPr>
        <p:grpSpPr>
          <a:xfrm>
            <a:off x="765414" y="915595"/>
            <a:ext cx="2517747" cy="2517747"/>
            <a:chOff x="765414" y="915595"/>
            <a:chExt cx="2517747" cy="2517747"/>
          </a:xfrm>
        </p:grpSpPr>
        <p:sp>
          <p:nvSpPr>
            <p:cNvPr id="693" name="四角形: 角を丸くする 692">
              <a:extLst>
                <a:ext uri="{FF2B5EF4-FFF2-40B4-BE49-F238E27FC236}">
                  <a16:creationId xmlns:a16="http://schemas.microsoft.com/office/drawing/2014/main" id="{A8675D15-561F-F553-D37F-ACF4632CFDCA}"/>
                </a:ext>
              </a:extLst>
            </p:cNvPr>
            <p:cNvSpPr/>
            <p:nvPr/>
          </p:nvSpPr>
          <p:spPr bwMode="auto">
            <a:xfrm>
              <a:off x="765414" y="915595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4" name="四角形: 角を丸くする 693">
              <a:extLst>
                <a:ext uri="{FF2B5EF4-FFF2-40B4-BE49-F238E27FC236}">
                  <a16:creationId xmlns:a16="http://schemas.microsoft.com/office/drawing/2014/main" id="{588F8710-F3D7-6007-32C0-083408D1E001}"/>
                </a:ext>
              </a:extLst>
            </p:cNvPr>
            <p:cNvSpPr/>
            <p:nvPr/>
          </p:nvSpPr>
          <p:spPr bwMode="auto">
            <a:xfrm>
              <a:off x="938089" y="1088270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6039D9B4-C17A-D7C5-F473-FD649DEA6543}"/>
                </a:ext>
              </a:extLst>
            </p:cNvPr>
            <p:cNvSpPr/>
            <p:nvPr/>
          </p:nvSpPr>
          <p:spPr bwMode="auto">
            <a:xfrm>
              <a:off x="904221" y="1035958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CAAE6085-8238-D3A0-48E0-B514D4EDF35B}"/>
                </a:ext>
              </a:extLst>
            </p:cNvPr>
            <p:cNvSpPr/>
            <p:nvPr/>
          </p:nvSpPr>
          <p:spPr>
            <a:xfrm flipH="1">
              <a:off x="976190" y="1134172"/>
              <a:ext cx="1977371" cy="2102598"/>
            </a:xfrm>
            <a:custGeom>
              <a:avLst/>
              <a:gdLst>
                <a:gd name="connsiteX0" fmla="*/ 1977371 w 1977371"/>
                <a:gd name="connsiteY0" fmla="*/ 0 h 2102598"/>
                <a:gd name="connsiteX1" fmla="*/ 1550436 w 1977371"/>
                <a:gd name="connsiteY1" fmla="*/ 0 h 2102598"/>
                <a:gd name="connsiteX2" fmla="*/ 1524978 w 1977371"/>
                <a:gd name="connsiteY2" fmla="*/ 1088475 h 2102598"/>
                <a:gd name="connsiteX3" fmla="*/ 792120 w 1977371"/>
                <a:gd name="connsiteY3" fmla="*/ 719006 h 2102598"/>
                <a:gd name="connsiteX4" fmla="*/ 611571 w 1977371"/>
                <a:gd name="connsiteY4" fmla="*/ 183867 h 2102598"/>
                <a:gd name="connsiteX5" fmla="*/ 592938 w 1977371"/>
                <a:gd name="connsiteY5" fmla="*/ 189073 h 2102598"/>
                <a:gd name="connsiteX6" fmla="*/ 700866 w 1977371"/>
                <a:gd name="connsiteY6" fmla="*/ 673001 h 2102598"/>
                <a:gd name="connsiteX7" fmla="*/ 29596 w 1977371"/>
                <a:gd name="connsiteY7" fmla="*/ 334582 h 2102598"/>
                <a:gd name="connsiteX8" fmla="*/ 0 w 1977371"/>
                <a:gd name="connsiteY8" fmla="*/ 385844 h 2102598"/>
                <a:gd name="connsiteX9" fmla="*/ 826556 w 1977371"/>
                <a:gd name="connsiteY9" fmla="*/ 927656 h 2102598"/>
                <a:gd name="connsiteX10" fmla="*/ 349298 w 1977371"/>
                <a:gd name="connsiteY10" fmla="*/ 1057375 h 2102598"/>
                <a:gd name="connsiteX11" fmla="*/ 353376 w 1977371"/>
                <a:gd name="connsiteY11" fmla="*/ 1076287 h 2102598"/>
                <a:gd name="connsiteX12" fmla="*/ 915428 w 1977371"/>
                <a:gd name="connsiteY12" fmla="*/ 985913 h 2102598"/>
                <a:gd name="connsiteX13" fmla="*/ 1518136 w 1977371"/>
                <a:gd name="connsiteY13" fmla="*/ 1380992 h 2102598"/>
                <a:gd name="connsiteX14" fmla="*/ 1501259 w 1977371"/>
                <a:gd name="connsiteY14" fmla="*/ 2102598 h 2102598"/>
                <a:gd name="connsiteX15" fmla="*/ 1977371 w 1977371"/>
                <a:gd name="connsiteY15" fmla="*/ 2102598 h 2102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77371" h="2102598">
                  <a:moveTo>
                    <a:pt x="1977371" y="0"/>
                  </a:moveTo>
                  <a:lnTo>
                    <a:pt x="1550436" y="0"/>
                  </a:lnTo>
                  <a:lnTo>
                    <a:pt x="1524978" y="1088475"/>
                  </a:lnTo>
                  <a:lnTo>
                    <a:pt x="792120" y="719006"/>
                  </a:lnTo>
                  <a:lnTo>
                    <a:pt x="611571" y="183867"/>
                  </a:lnTo>
                  <a:lnTo>
                    <a:pt x="592938" y="189073"/>
                  </a:lnTo>
                  <a:lnTo>
                    <a:pt x="700866" y="673001"/>
                  </a:lnTo>
                  <a:lnTo>
                    <a:pt x="29596" y="334582"/>
                  </a:lnTo>
                  <a:lnTo>
                    <a:pt x="0" y="385844"/>
                  </a:lnTo>
                  <a:lnTo>
                    <a:pt x="826556" y="927656"/>
                  </a:lnTo>
                  <a:lnTo>
                    <a:pt x="349298" y="1057375"/>
                  </a:lnTo>
                  <a:lnTo>
                    <a:pt x="353376" y="1076287"/>
                  </a:lnTo>
                  <a:lnTo>
                    <a:pt x="915428" y="985913"/>
                  </a:lnTo>
                  <a:lnTo>
                    <a:pt x="1518136" y="1380992"/>
                  </a:lnTo>
                  <a:lnTo>
                    <a:pt x="1501259" y="2102598"/>
                  </a:lnTo>
                  <a:lnTo>
                    <a:pt x="1977371" y="2102598"/>
                  </a:ln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66A8EAB5-4BF1-95A8-405A-4D3904DC158A}"/>
                </a:ext>
              </a:extLst>
            </p:cNvPr>
            <p:cNvSpPr/>
            <p:nvPr/>
          </p:nvSpPr>
          <p:spPr bwMode="auto">
            <a:xfrm>
              <a:off x="838102" y="988283"/>
              <a:ext cx="2372371" cy="2372371"/>
            </a:xfrm>
            <a:custGeom>
              <a:avLst/>
              <a:gdLst>
                <a:gd name="connsiteX0" fmla="*/ 228075 w 2372371"/>
                <a:gd name="connsiteY0" fmla="*/ 162023 h 2372371"/>
                <a:gd name="connsiteX1" fmla="*/ 166212 w 2372371"/>
                <a:gd name="connsiteY1" fmla="*/ 223886 h 2372371"/>
                <a:gd name="connsiteX2" fmla="*/ 166212 w 2372371"/>
                <a:gd name="connsiteY2" fmla="*/ 283391 h 2372371"/>
                <a:gd name="connsiteX3" fmla="*/ 162211 w 2372371"/>
                <a:gd name="connsiteY3" fmla="*/ 279391 h 2372371"/>
                <a:gd name="connsiteX4" fmla="*/ 162211 w 2372371"/>
                <a:gd name="connsiteY4" fmla="*/ 2148312 h 2372371"/>
                <a:gd name="connsiteX5" fmla="*/ 224059 w 2372371"/>
                <a:gd name="connsiteY5" fmla="*/ 2210160 h 2372371"/>
                <a:gd name="connsiteX6" fmla="*/ 226527 w 2372371"/>
                <a:gd name="connsiteY6" fmla="*/ 2210160 h 2372371"/>
                <a:gd name="connsiteX7" fmla="*/ 228075 w 2372371"/>
                <a:gd name="connsiteY7" fmla="*/ 2210472 h 2372371"/>
                <a:gd name="connsiteX8" fmla="*/ 2152798 w 2372371"/>
                <a:gd name="connsiteY8" fmla="*/ 2210472 h 2372371"/>
                <a:gd name="connsiteX9" fmla="*/ 2214661 w 2372371"/>
                <a:gd name="connsiteY9" fmla="*/ 2148609 h 2372371"/>
                <a:gd name="connsiteX10" fmla="*/ 2214661 w 2372371"/>
                <a:gd name="connsiteY10" fmla="*/ 223886 h 2372371"/>
                <a:gd name="connsiteX11" fmla="*/ 2152798 w 2372371"/>
                <a:gd name="connsiteY11" fmla="*/ 162023 h 2372371"/>
                <a:gd name="connsiteX12" fmla="*/ 147562 w 2372371"/>
                <a:gd name="connsiteY12" fmla="*/ 0 h 2372371"/>
                <a:gd name="connsiteX13" fmla="*/ 2224809 w 2372371"/>
                <a:gd name="connsiteY13" fmla="*/ 0 h 2372371"/>
                <a:gd name="connsiteX14" fmla="*/ 2372371 w 2372371"/>
                <a:gd name="connsiteY14" fmla="*/ 147562 h 2372371"/>
                <a:gd name="connsiteX15" fmla="*/ 2372371 w 2372371"/>
                <a:gd name="connsiteY15" fmla="*/ 2224809 h 2372371"/>
                <a:gd name="connsiteX16" fmla="*/ 2224809 w 2372371"/>
                <a:gd name="connsiteY16" fmla="*/ 2372371 h 2372371"/>
                <a:gd name="connsiteX17" fmla="*/ 147562 w 2372371"/>
                <a:gd name="connsiteY17" fmla="*/ 2372371 h 2372371"/>
                <a:gd name="connsiteX18" fmla="*/ 0 w 2372371"/>
                <a:gd name="connsiteY18" fmla="*/ 2224809 h 2372371"/>
                <a:gd name="connsiteX19" fmla="*/ 0 w 2372371"/>
                <a:gd name="connsiteY19" fmla="*/ 147562 h 2372371"/>
                <a:gd name="connsiteX20" fmla="*/ 147562 w 2372371"/>
                <a:gd name="connsiteY20" fmla="*/ 0 h 2372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72371" h="2372371">
                  <a:moveTo>
                    <a:pt x="228075" y="162023"/>
                  </a:moveTo>
                  <a:cubicBezTo>
                    <a:pt x="193909" y="162023"/>
                    <a:pt x="166212" y="189720"/>
                    <a:pt x="166212" y="223886"/>
                  </a:cubicBezTo>
                  <a:lnTo>
                    <a:pt x="166212" y="283391"/>
                  </a:lnTo>
                  <a:lnTo>
                    <a:pt x="162211" y="279391"/>
                  </a:lnTo>
                  <a:lnTo>
                    <a:pt x="162211" y="2148312"/>
                  </a:lnTo>
                  <a:cubicBezTo>
                    <a:pt x="162211" y="2182470"/>
                    <a:pt x="189902" y="2210160"/>
                    <a:pt x="224059" y="2210160"/>
                  </a:cubicBezTo>
                  <a:lnTo>
                    <a:pt x="226527" y="2210160"/>
                  </a:lnTo>
                  <a:lnTo>
                    <a:pt x="228075" y="2210472"/>
                  </a:lnTo>
                  <a:lnTo>
                    <a:pt x="2152798" y="2210472"/>
                  </a:lnTo>
                  <a:cubicBezTo>
                    <a:pt x="2186964" y="2210472"/>
                    <a:pt x="2214661" y="2182775"/>
                    <a:pt x="2214661" y="2148609"/>
                  </a:cubicBezTo>
                  <a:lnTo>
                    <a:pt x="2214661" y="223886"/>
                  </a:lnTo>
                  <a:cubicBezTo>
                    <a:pt x="2214661" y="189720"/>
                    <a:pt x="2186964" y="162023"/>
                    <a:pt x="2152798" y="162023"/>
                  </a:cubicBezTo>
                  <a:close/>
                  <a:moveTo>
                    <a:pt x="147562" y="0"/>
                  </a:moveTo>
                  <a:lnTo>
                    <a:pt x="2224809" y="0"/>
                  </a:lnTo>
                  <a:cubicBezTo>
                    <a:pt x="2306305" y="0"/>
                    <a:pt x="2372371" y="66066"/>
                    <a:pt x="2372371" y="147562"/>
                  </a:cubicBezTo>
                  <a:lnTo>
                    <a:pt x="2372371" y="2224809"/>
                  </a:lnTo>
                  <a:cubicBezTo>
                    <a:pt x="2372371" y="2306305"/>
                    <a:pt x="2306305" y="2372371"/>
                    <a:pt x="2224809" y="2372371"/>
                  </a:cubicBezTo>
                  <a:lnTo>
                    <a:pt x="147562" y="2372371"/>
                  </a:lnTo>
                  <a:cubicBezTo>
                    <a:pt x="66066" y="2372371"/>
                    <a:pt x="0" y="2306305"/>
                    <a:pt x="0" y="2224809"/>
                  </a:cubicBezTo>
                  <a:lnTo>
                    <a:pt x="0" y="147562"/>
                  </a:lnTo>
                  <a:cubicBezTo>
                    <a:pt x="0" y="66066"/>
                    <a:pt x="66066" y="0"/>
                    <a:pt x="14756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67CBA98A-F7E0-F3BE-49CB-09A0D2322A32}"/>
                </a:ext>
              </a:extLst>
            </p:cNvPr>
            <p:cNvSpPr/>
            <p:nvPr/>
          </p:nvSpPr>
          <p:spPr bwMode="auto">
            <a:xfrm rot="17918882" flipH="1">
              <a:off x="741728" y="2101209"/>
              <a:ext cx="1459584" cy="993309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90268E7F-745D-B3BB-1761-93C2EABB1EBD}"/>
                </a:ext>
              </a:extLst>
            </p:cNvPr>
            <p:cNvSpPr/>
            <p:nvPr/>
          </p:nvSpPr>
          <p:spPr bwMode="auto">
            <a:xfrm>
              <a:off x="904940" y="1038026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732922D8-E257-21C2-3952-B856639CBA35}"/>
                </a:ext>
              </a:extLst>
            </p:cNvPr>
            <p:cNvGrpSpPr/>
            <p:nvPr/>
          </p:nvGrpSpPr>
          <p:grpSpPr>
            <a:xfrm>
              <a:off x="2109999" y="1177754"/>
              <a:ext cx="1016407" cy="1218998"/>
              <a:chOff x="2109999" y="1177754"/>
              <a:chExt cx="1016407" cy="1218998"/>
            </a:xfrm>
          </p:grpSpPr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44B18517-9406-235A-8714-79C6101841E8}"/>
                  </a:ext>
                </a:extLst>
              </p:cNvPr>
              <p:cNvGrpSpPr/>
              <p:nvPr/>
            </p:nvGrpSpPr>
            <p:grpSpPr>
              <a:xfrm>
                <a:off x="2279067" y="2106442"/>
                <a:ext cx="263933" cy="290310"/>
                <a:chOff x="288461" y="2109938"/>
                <a:chExt cx="263933" cy="290310"/>
              </a:xfrm>
            </p:grpSpPr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F9F75EB6-2D11-EBBF-F65E-3B54050B6598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星: 7 pt 850">
                  <a:extLst>
                    <a:ext uri="{FF2B5EF4-FFF2-40B4-BE49-F238E27FC236}">
                      <a16:creationId xmlns:a16="http://schemas.microsoft.com/office/drawing/2014/main" id="{58F0AB16-9427-C35B-ECF0-A79A2271BFB8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0DE49123-9983-43EC-68FC-E4A90EEF1B9C}"/>
                  </a:ext>
                </a:extLst>
              </p:cNvPr>
              <p:cNvGrpSpPr/>
              <p:nvPr/>
            </p:nvGrpSpPr>
            <p:grpSpPr>
              <a:xfrm>
                <a:off x="2456661" y="2046911"/>
                <a:ext cx="263933" cy="290310"/>
                <a:chOff x="288461" y="2109938"/>
                <a:chExt cx="263933" cy="290310"/>
              </a:xfrm>
            </p:grpSpPr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53C4DA94-15EC-206B-B99F-36E8547E2794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星: 7 pt 855">
                  <a:extLst>
                    <a:ext uri="{FF2B5EF4-FFF2-40B4-BE49-F238E27FC236}">
                      <a16:creationId xmlns:a16="http://schemas.microsoft.com/office/drawing/2014/main" id="{03593119-6E88-7B75-1C0A-92998E04902C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78FC47CC-614B-46D4-A8CC-1589CB022734}"/>
                  </a:ext>
                </a:extLst>
              </p:cNvPr>
              <p:cNvGrpSpPr/>
              <p:nvPr/>
            </p:nvGrpSpPr>
            <p:grpSpPr>
              <a:xfrm>
                <a:off x="2190544" y="1203956"/>
                <a:ext cx="263933" cy="290310"/>
                <a:chOff x="288461" y="2109938"/>
                <a:chExt cx="263933" cy="290310"/>
              </a:xfrm>
            </p:grpSpPr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01AA90D6-1CB3-962D-D65B-9F1FE87C6D32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星: 7 pt 858">
                  <a:extLst>
                    <a:ext uri="{FF2B5EF4-FFF2-40B4-BE49-F238E27FC236}">
                      <a16:creationId xmlns:a16="http://schemas.microsoft.com/office/drawing/2014/main" id="{5B9D99E6-EBB1-97EC-DDB3-55E80AA5AF6E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AF3D80C3-EFF9-606E-23BA-0BFBB95ACF2E}"/>
                  </a:ext>
                </a:extLst>
              </p:cNvPr>
              <p:cNvGrpSpPr/>
              <p:nvPr/>
            </p:nvGrpSpPr>
            <p:grpSpPr>
              <a:xfrm>
                <a:off x="2109999" y="1339679"/>
                <a:ext cx="263933" cy="290310"/>
                <a:chOff x="288461" y="2109938"/>
                <a:chExt cx="263933" cy="290310"/>
              </a:xfrm>
            </p:grpSpPr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B7DD193F-E867-1D19-315E-F62B73344AB5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星: 7 pt 861">
                  <a:extLst>
                    <a:ext uri="{FF2B5EF4-FFF2-40B4-BE49-F238E27FC236}">
                      <a16:creationId xmlns:a16="http://schemas.microsoft.com/office/drawing/2014/main" id="{A889D811-3BFE-9FF1-CCF6-7AA21D57DA66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3" name="グループ化 862">
                <a:extLst>
                  <a:ext uri="{FF2B5EF4-FFF2-40B4-BE49-F238E27FC236}">
                    <a16:creationId xmlns:a16="http://schemas.microsoft.com/office/drawing/2014/main" id="{7A76AA18-5800-9539-DEF5-DE3F4AF447E8}"/>
                  </a:ext>
                </a:extLst>
              </p:cNvPr>
              <p:cNvGrpSpPr/>
              <p:nvPr/>
            </p:nvGrpSpPr>
            <p:grpSpPr>
              <a:xfrm>
                <a:off x="2298117" y="1311104"/>
                <a:ext cx="263933" cy="290310"/>
                <a:chOff x="288461" y="2109938"/>
                <a:chExt cx="263933" cy="290310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20BA6B7F-5D4B-424D-E9E1-2765D671025E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星: 7 pt 863">
                  <a:extLst>
                    <a:ext uri="{FF2B5EF4-FFF2-40B4-BE49-F238E27FC236}">
                      <a16:creationId xmlns:a16="http://schemas.microsoft.com/office/drawing/2014/main" id="{CF3AA499-8747-7802-4635-A4B02A3434EA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74D643EF-C931-D1C7-D1BD-C4DD08CF4DC3}"/>
                  </a:ext>
                </a:extLst>
              </p:cNvPr>
              <p:cNvGrpSpPr/>
              <p:nvPr/>
            </p:nvGrpSpPr>
            <p:grpSpPr>
              <a:xfrm>
                <a:off x="2755317" y="1177754"/>
                <a:ext cx="263933" cy="290310"/>
                <a:chOff x="288461" y="2109938"/>
                <a:chExt cx="263933" cy="290310"/>
              </a:xfrm>
            </p:grpSpPr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543A420F-3B3B-1F54-FD9D-8F48B697C5D2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星: 7 pt 866">
                  <a:extLst>
                    <a:ext uri="{FF2B5EF4-FFF2-40B4-BE49-F238E27FC236}">
                      <a16:creationId xmlns:a16="http://schemas.microsoft.com/office/drawing/2014/main" id="{D29170B0-170B-9C65-83B7-F3D48D61DD4E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19519A98-3507-12E4-8409-6703F53F33BA}"/>
                  </a:ext>
                </a:extLst>
              </p:cNvPr>
              <p:cNvGrpSpPr/>
              <p:nvPr/>
            </p:nvGrpSpPr>
            <p:grpSpPr>
              <a:xfrm>
                <a:off x="2683880" y="1311104"/>
                <a:ext cx="263933" cy="290310"/>
                <a:chOff x="288461" y="2109938"/>
                <a:chExt cx="263933" cy="290310"/>
              </a:xfrm>
            </p:grpSpPr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EFCDB65E-726A-91EA-2549-20942F383167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星: 7 pt 869">
                  <a:extLst>
                    <a:ext uri="{FF2B5EF4-FFF2-40B4-BE49-F238E27FC236}">
                      <a16:creationId xmlns:a16="http://schemas.microsoft.com/office/drawing/2014/main" id="{4E795DB6-8C76-44B2-6CCA-99F6322D8902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B6C43AD7-C439-172D-BB9F-0B5AFD79C54A}"/>
                  </a:ext>
                </a:extLst>
              </p:cNvPr>
              <p:cNvGrpSpPr/>
              <p:nvPr/>
            </p:nvGrpSpPr>
            <p:grpSpPr>
              <a:xfrm>
                <a:off x="2862473" y="1280148"/>
                <a:ext cx="263933" cy="290310"/>
                <a:chOff x="288461" y="2109938"/>
                <a:chExt cx="263933" cy="290310"/>
              </a:xfrm>
            </p:grpSpPr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EF500419-8877-06E5-290A-8E928693592A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星: 7 pt 872">
                  <a:extLst>
                    <a:ext uri="{FF2B5EF4-FFF2-40B4-BE49-F238E27FC236}">
                      <a16:creationId xmlns:a16="http://schemas.microsoft.com/office/drawing/2014/main" id="{83990854-50C0-9D28-0327-D3717F26623C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F9E4DFD0-C1A8-2D76-669A-61AB5FBD2B14}"/>
                  </a:ext>
                </a:extLst>
              </p:cNvPr>
              <p:cNvGrpSpPr/>
              <p:nvPr/>
            </p:nvGrpSpPr>
            <p:grpSpPr>
              <a:xfrm>
                <a:off x="2641017" y="1449217"/>
                <a:ext cx="263933" cy="290310"/>
                <a:chOff x="288461" y="2109938"/>
                <a:chExt cx="263933" cy="290310"/>
              </a:xfrm>
            </p:grpSpPr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A3511E55-5857-7B37-570B-4F90E3564F07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星: 7 pt 875">
                  <a:extLst>
                    <a:ext uri="{FF2B5EF4-FFF2-40B4-BE49-F238E27FC236}">
                      <a16:creationId xmlns:a16="http://schemas.microsoft.com/office/drawing/2014/main" id="{488FD30E-BFB3-A2FD-853A-65376F2CF538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7" name="グループ化 876">
                <a:extLst>
                  <a:ext uri="{FF2B5EF4-FFF2-40B4-BE49-F238E27FC236}">
                    <a16:creationId xmlns:a16="http://schemas.microsoft.com/office/drawing/2014/main" id="{C5D05D7D-0EFC-02DF-3118-24C4E80AC4CE}"/>
                  </a:ext>
                </a:extLst>
              </p:cNvPr>
              <p:cNvGrpSpPr/>
              <p:nvPr/>
            </p:nvGrpSpPr>
            <p:grpSpPr>
              <a:xfrm>
                <a:off x="2567198" y="1589710"/>
                <a:ext cx="263933" cy="290310"/>
                <a:chOff x="288461" y="2109938"/>
                <a:chExt cx="263933" cy="290310"/>
              </a:xfrm>
            </p:grpSpPr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D7533AAA-76B5-195D-4093-E5EEE4D4FEB7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星: 7 pt 878">
                  <a:extLst>
                    <a:ext uri="{FF2B5EF4-FFF2-40B4-BE49-F238E27FC236}">
                      <a16:creationId xmlns:a16="http://schemas.microsoft.com/office/drawing/2014/main" id="{2AECF556-9595-9344-7DC4-6D6FF62EBE74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A1ABAB47-97BB-72A0-CED2-6502612C96D6}"/>
                  </a:ext>
                </a:extLst>
              </p:cNvPr>
              <p:cNvGrpSpPr/>
              <p:nvPr/>
            </p:nvGrpSpPr>
            <p:grpSpPr>
              <a:xfrm>
                <a:off x="2750555" y="1553992"/>
                <a:ext cx="263933" cy="290310"/>
                <a:chOff x="288461" y="2109938"/>
                <a:chExt cx="263933" cy="290310"/>
              </a:xfrm>
            </p:grpSpPr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9FC0A21C-3DC1-015C-7509-DA1C0BC53776}"/>
                    </a:ext>
                  </a:extLst>
                </p:cNvPr>
                <p:cNvSpPr/>
                <p:nvPr/>
              </p:nvSpPr>
              <p:spPr>
                <a:xfrm flipH="1">
                  <a:off x="288461" y="2109938"/>
                  <a:ext cx="263933" cy="290310"/>
                </a:xfrm>
                <a:custGeom>
                  <a:avLst/>
                  <a:gdLst>
                    <a:gd name="connsiteX0" fmla="*/ 123083 w 263933"/>
                    <a:gd name="connsiteY0" fmla="*/ 130095 h 290310"/>
                    <a:gd name="connsiteX1" fmla="*/ 132387 w 263933"/>
                    <a:gd name="connsiteY1" fmla="*/ 133878 h 290310"/>
                    <a:gd name="connsiteX2" fmla="*/ 140895 w 263933"/>
                    <a:gd name="connsiteY2" fmla="*/ 130419 h 290310"/>
                    <a:gd name="connsiteX3" fmla="*/ 142153 w 263933"/>
                    <a:gd name="connsiteY3" fmla="*/ 139516 h 290310"/>
                    <a:gd name="connsiteX4" fmla="*/ 148982 w 263933"/>
                    <a:gd name="connsiteY4" fmla="*/ 144827 h 290310"/>
                    <a:gd name="connsiteX5" fmla="*/ 141313 w 263933"/>
                    <a:gd name="connsiteY5" fmla="*/ 150793 h 290310"/>
                    <a:gd name="connsiteX6" fmla="*/ 140099 w 263933"/>
                    <a:gd name="connsiteY6" fmla="*/ 159568 h 290310"/>
                    <a:gd name="connsiteX7" fmla="*/ 132387 w 263933"/>
                    <a:gd name="connsiteY7" fmla="*/ 156433 h 290310"/>
                    <a:gd name="connsiteX8" fmla="*/ 123879 w 263933"/>
                    <a:gd name="connsiteY8" fmla="*/ 159891 h 290310"/>
                    <a:gd name="connsiteX9" fmla="*/ 122620 w 263933"/>
                    <a:gd name="connsiteY9" fmla="*/ 150793 h 290310"/>
                    <a:gd name="connsiteX10" fmla="*/ 114951 w 263933"/>
                    <a:gd name="connsiteY10" fmla="*/ 144828 h 290310"/>
                    <a:gd name="connsiteX11" fmla="*/ 121779 w 263933"/>
                    <a:gd name="connsiteY11" fmla="*/ 139516 h 290310"/>
                    <a:gd name="connsiteX12" fmla="*/ 121422 w 263933"/>
                    <a:gd name="connsiteY12" fmla="*/ 0 h 290310"/>
                    <a:gd name="connsiteX13" fmla="*/ 119016 w 263933"/>
                    <a:gd name="connsiteY13" fmla="*/ 978 h 290310"/>
                    <a:gd name="connsiteX14" fmla="*/ 98036 w 263933"/>
                    <a:gd name="connsiteY14" fmla="*/ 64710 h 290310"/>
                    <a:gd name="connsiteX15" fmla="*/ 104174 w 263933"/>
                    <a:gd name="connsiteY15" fmla="*/ 94549 h 290310"/>
                    <a:gd name="connsiteX16" fmla="*/ 101020 w 263933"/>
                    <a:gd name="connsiteY16" fmla="*/ 90983 h 290310"/>
                    <a:gd name="connsiteX17" fmla="*/ 79054 w 263933"/>
                    <a:gd name="connsiteY17" fmla="*/ 75184 h 290310"/>
                    <a:gd name="connsiteX18" fmla="*/ 13371 w 263933"/>
                    <a:gd name="connsiteY18" fmla="*/ 61487 h 290310"/>
                    <a:gd name="connsiteX19" fmla="*/ 12782 w 263933"/>
                    <a:gd name="connsiteY19" fmla="*/ 61945 h 290310"/>
                    <a:gd name="connsiteX20" fmla="*/ 14975 w 263933"/>
                    <a:gd name="connsiteY20" fmla="*/ 63706 h 290310"/>
                    <a:gd name="connsiteX21" fmla="*/ 30334 w 263933"/>
                    <a:gd name="connsiteY21" fmla="*/ 81075 h 290310"/>
                    <a:gd name="connsiteX22" fmla="*/ 34069 w 263933"/>
                    <a:gd name="connsiteY22" fmla="*/ 87824 h 290310"/>
                    <a:gd name="connsiteX23" fmla="*/ 26356 w 263933"/>
                    <a:gd name="connsiteY23" fmla="*/ 87965 h 290310"/>
                    <a:gd name="connsiteX24" fmla="*/ 3635 w 263933"/>
                    <a:gd name="connsiteY24" fmla="*/ 83348 h 290310"/>
                    <a:gd name="connsiteX25" fmla="*/ 356 w 263933"/>
                    <a:gd name="connsiteY25" fmla="*/ 82074 h 290310"/>
                    <a:gd name="connsiteX26" fmla="*/ 0 w 263933"/>
                    <a:gd name="connsiteY26" fmla="*/ 84646 h 290310"/>
                    <a:gd name="connsiteX27" fmla="*/ 44703 w 263933"/>
                    <a:gd name="connsiteY27" fmla="*/ 134681 h 290310"/>
                    <a:gd name="connsiteX28" fmla="*/ 76654 w 263933"/>
                    <a:gd name="connsiteY28" fmla="*/ 145294 h 290310"/>
                    <a:gd name="connsiteX29" fmla="*/ 45544 w 263933"/>
                    <a:gd name="connsiteY29" fmla="*/ 155628 h 290310"/>
                    <a:gd name="connsiteX30" fmla="*/ 841 w 263933"/>
                    <a:gd name="connsiteY30" fmla="*/ 205664 h 290310"/>
                    <a:gd name="connsiteX31" fmla="*/ 943 w 263933"/>
                    <a:gd name="connsiteY31" fmla="*/ 206403 h 290310"/>
                    <a:gd name="connsiteX32" fmla="*/ 3565 w 263933"/>
                    <a:gd name="connsiteY32" fmla="*/ 205384 h 290310"/>
                    <a:gd name="connsiteX33" fmla="*/ 26286 w 263933"/>
                    <a:gd name="connsiteY33" fmla="*/ 200767 h 290310"/>
                    <a:gd name="connsiteX34" fmla="*/ 33999 w 263933"/>
                    <a:gd name="connsiteY34" fmla="*/ 200907 h 290310"/>
                    <a:gd name="connsiteX35" fmla="*/ 30264 w 263933"/>
                    <a:gd name="connsiteY35" fmla="*/ 207657 h 290310"/>
                    <a:gd name="connsiteX36" fmla="*/ 14905 w 263933"/>
                    <a:gd name="connsiteY36" fmla="*/ 225026 h 290310"/>
                    <a:gd name="connsiteX37" fmla="*/ 12162 w 263933"/>
                    <a:gd name="connsiteY37" fmla="*/ 227228 h 290310"/>
                    <a:gd name="connsiteX38" fmla="*/ 14212 w 263933"/>
                    <a:gd name="connsiteY38" fmla="*/ 228823 h 290310"/>
                    <a:gd name="connsiteX39" fmla="*/ 79895 w 263933"/>
                    <a:gd name="connsiteY39" fmla="*/ 215126 h 290310"/>
                    <a:gd name="connsiteX40" fmla="*/ 101862 w 263933"/>
                    <a:gd name="connsiteY40" fmla="*/ 199327 h 290310"/>
                    <a:gd name="connsiteX41" fmla="*/ 103920 w 263933"/>
                    <a:gd name="connsiteY41" fmla="*/ 196999 h 290310"/>
                    <a:gd name="connsiteX42" fmla="*/ 98036 w 263933"/>
                    <a:gd name="connsiteY42" fmla="*/ 225600 h 290310"/>
                    <a:gd name="connsiteX43" fmla="*/ 119016 w 263933"/>
                    <a:gd name="connsiteY43" fmla="*/ 289332 h 290310"/>
                    <a:gd name="connsiteX44" fmla="*/ 119708 w 263933"/>
                    <a:gd name="connsiteY44" fmla="*/ 289613 h 290310"/>
                    <a:gd name="connsiteX45" fmla="*/ 120136 w 263933"/>
                    <a:gd name="connsiteY45" fmla="*/ 286834 h 290310"/>
                    <a:gd name="connsiteX46" fmla="*/ 127498 w 263933"/>
                    <a:gd name="connsiteY46" fmla="*/ 264848 h 290310"/>
                    <a:gd name="connsiteX47" fmla="*/ 131476 w 263933"/>
                    <a:gd name="connsiteY47" fmla="*/ 258238 h 290310"/>
                    <a:gd name="connsiteX48" fmla="*/ 135455 w 263933"/>
                    <a:gd name="connsiteY48" fmla="*/ 264848 h 290310"/>
                    <a:gd name="connsiteX49" fmla="*/ 142817 w 263933"/>
                    <a:gd name="connsiteY49" fmla="*/ 286834 h 290310"/>
                    <a:gd name="connsiteX50" fmla="*/ 143352 w 263933"/>
                    <a:gd name="connsiteY50" fmla="*/ 290310 h 290310"/>
                    <a:gd name="connsiteX51" fmla="*/ 145758 w 263933"/>
                    <a:gd name="connsiteY51" fmla="*/ 289332 h 290310"/>
                    <a:gd name="connsiteX52" fmla="*/ 166738 w 263933"/>
                    <a:gd name="connsiteY52" fmla="*/ 225600 h 290310"/>
                    <a:gd name="connsiteX53" fmla="*/ 161109 w 263933"/>
                    <a:gd name="connsiteY53" fmla="*/ 198238 h 290310"/>
                    <a:gd name="connsiteX54" fmla="*/ 162072 w 263933"/>
                    <a:gd name="connsiteY54" fmla="*/ 199326 h 290310"/>
                    <a:gd name="connsiteX55" fmla="*/ 184038 w 263933"/>
                    <a:gd name="connsiteY55" fmla="*/ 215126 h 290310"/>
                    <a:gd name="connsiteX56" fmla="*/ 249721 w 263933"/>
                    <a:gd name="connsiteY56" fmla="*/ 228822 h 290310"/>
                    <a:gd name="connsiteX57" fmla="*/ 250310 w 263933"/>
                    <a:gd name="connsiteY57" fmla="*/ 228364 h 290310"/>
                    <a:gd name="connsiteX58" fmla="*/ 248117 w 263933"/>
                    <a:gd name="connsiteY58" fmla="*/ 226603 h 290310"/>
                    <a:gd name="connsiteX59" fmla="*/ 232758 w 263933"/>
                    <a:gd name="connsiteY59" fmla="*/ 209235 h 290310"/>
                    <a:gd name="connsiteX60" fmla="*/ 229023 w 263933"/>
                    <a:gd name="connsiteY60" fmla="*/ 202485 h 290310"/>
                    <a:gd name="connsiteX61" fmla="*/ 236736 w 263933"/>
                    <a:gd name="connsiteY61" fmla="*/ 202344 h 290310"/>
                    <a:gd name="connsiteX62" fmla="*/ 259457 w 263933"/>
                    <a:gd name="connsiteY62" fmla="*/ 206961 h 290310"/>
                    <a:gd name="connsiteX63" fmla="*/ 262736 w 263933"/>
                    <a:gd name="connsiteY63" fmla="*/ 208236 h 290310"/>
                    <a:gd name="connsiteX64" fmla="*/ 263092 w 263933"/>
                    <a:gd name="connsiteY64" fmla="*/ 205663 h 290310"/>
                    <a:gd name="connsiteX65" fmla="*/ 218389 w 263933"/>
                    <a:gd name="connsiteY65" fmla="*/ 155628 h 290310"/>
                    <a:gd name="connsiteX66" fmla="*/ 187279 w 263933"/>
                    <a:gd name="connsiteY66" fmla="*/ 145294 h 290310"/>
                    <a:gd name="connsiteX67" fmla="*/ 219230 w 263933"/>
                    <a:gd name="connsiteY67" fmla="*/ 134681 h 290310"/>
                    <a:gd name="connsiteX68" fmla="*/ 263933 w 263933"/>
                    <a:gd name="connsiteY68" fmla="*/ 84646 h 290310"/>
                    <a:gd name="connsiteX69" fmla="*/ 263831 w 263933"/>
                    <a:gd name="connsiteY69" fmla="*/ 83906 h 290310"/>
                    <a:gd name="connsiteX70" fmla="*/ 261209 w 263933"/>
                    <a:gd name="connsiteY70" fmla="*/ 84925 h 290310"/>
                    <a:gd name="connsiteX71" fmla="*/ 238488 w 263933"/>
                    <a:gd name="connsiteY71" fmla="*/ 89543 h 290310"/>
                    <a:gd name="connsiteX72" fmla="*/ 230775 w 263933"/>
                    <a:gd name="connsiteY72" fmla="*/ 89402 h 290310"/>
                    <a:gd name="connsiteX73" fmla="*/ 234510 w 263933"/>
                    <a:gd name="connsiteY73" fmla="*/ 82652 h 290310"/>
                    <a:gd name="connsiteX74" fmla="*/ 249869 w 263933"/>
                    <a:gd name="connsiteY74" fmla="*/ 65283 h 290310"/>
                    <a:gd name="connsiteX75" fmla="*/ 252612 w 263933"/>
                    <a:gd name="connsiteY75" fmla="*/ 63081 h 290310"/>
                    <a:gd name="connsiteX76" fmla="*/ 250562 w 263933"/>
                    <a:gd name="connsiteY76" fmla="*/ 61487 h 290310"/>
                    <a:gd name="connsiteX77" fmla="*/ 184879 w 263933"/>
                    <a:gd name="connsiteY77" fmla="*/ 75183 h 290310"/>
                    <a:gd name="connsiteX78" fmla="*/ 162912 w 263933"/>
                    <a:gd name="connsiteY78" fmla="*/ 90983 h 290310"/>
                    <a:gd name="connsiteX79" fmla="*/ 160854 w 263933"/>
                    <a:gd name="connsiteY79" fmla="*/ 93310 h 290310"/>
                    <a:gd name="connsiteX80" fmla="*/ 166738 w 263933"/>
                    <a:gd name="connsiteY80" fmla="*/ 64710 h 290310"/>
                    <a:gd name="connsiteX81" fmla="*/ 145758 w 263933"/>
                    <a:gd name="connsiteY81" fmla="*/ 978 h 290310"/>
                    <a:gd name="connsiteX82" fmla="*/ 145066 w 263933"/>
                    <a:gd name="connsiteY82" fmla="*/ 697 h 290310"/>
                    <a:gd name="connsiteX83" fmla="*/ 144638 w 263933"/>
                    <a:gd name="connsiteY83" fmla="*/ 3477 h 290310"/>
                    <a:gd name="connsiteX84" fmla="*/ 137276 w 263933"/>
                    <a:gd name="connsiteY84" fmla="*/ 25463 h 290310"/>
                    <a:gd name="connsiteX85" fmla="*/ 133298 w 263933"/>
                    <a:gd name="connsiteY85" fmla="*/ 32072 h 290310"/>
                    <a:gd name="connsiteX86" fmla="*/ 129319 w 263933"/>
                    <a:gd name="connsiteY86" fmla="*/ 25463 h 290310"/>
                    <a:gd name="connsiteX87" fmla="*/ 121957 w 263933"/>
                    <a:gd name="connsiteY87" fmla="*/ 3477 h 29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263933" h="290310">
                      <a:moveTo>
                        <a:pt x="123083" y="130095"/>
                      </a:moveTo>
                      <a:lnTo>
                        <a:pt x="132387" y="133878"/>
                      </a:lnTo>
                      <a:lnTo>
                        <a:pt x="140895" y="130419"/>
                      </a:lnTo>
                      <a:lnTo>
                        <a:pt x="142153" y="139516"/>
                      </a:lnTo>
                      <a:lnTo>
                        <a:pt x="148982" y="144827"/>
                      </a:lnTo>
                      <a:lnTo>
                        <a:pt x="141313" y="150793"/>
                      </a:lnTo>
                      <a:lnTo>
                        <a:pt x="140099" y="159568"/>
                      </a:lnTo>
                      <a:lnTo>
                        <a:pt x="132387" y="156433"/>
                      </a:lnTo>
                      <a:lnTo>
                        <a:pt x="123879" y="159891"/>
                      </a:lnTo>
                      <a:lnTo>
                        <a:pt x="122620" y="150793"/>
                      </a:lnTo>
                      <a:lnTo>
                        <a:pt x="114951" y="144828"/>
                      </a:lnTo>
                      <a:lnTo>
                        <a:pt x="121779" y="139516"/>
                      </a:lnTo>
                      <a:close/>
                      <a:moveTo>
                        <a:pt x="121422" y="0"/>
                      </a:moveTo>
                      <a:lnTo>
                        <a:pt x="119016" y="978"/>
                      </a:lnTo>
                      <a:cubicBezTo>
                        <a:pt x="106687" y="11478"/>
                        <a:pt x="98036" y="36060"/>
                        <a:pt x="98036" y="64710"/>
                      </a:cubicBezTo>
                      <a:lnTo>
                        <a:pt x="104174" y="94549"/>
                      </a:lnTo>
                      <a:lnTo>
                        <a:pt x="101020" y="90983"/>
                      </a:lnTo>
                      <a:cubicBezTo>
                        <a:pt x="94723" y="85340"/>
                        <a:pt x="87325" y="79959"/>
                        <a:pt x="79054" y="75184"/>
                      </a:cubicBezTo>
                      <a:cubicBezTo>
                        <a:pt x="54243" y="60859"/>
                        <a:pt x="28629" y="56060"/>
                        <a:pt x="13371" y="61487"/>
                      </a:cubicBezTo>
                      <a:lnTo>
                        <a:pt x="12782" y="61945"/>
                      </a:lnTo>
                      <a:lnTo>
                        <a:pt x="14975" y="63706"/>
                      </a:lnTo>
                      <a:cubicBezTo>
                        <a:pt x="21272" y="69349"/>
                        <a:pt x="26468" y="75254"/>
                        <a:pt x="30334" y="81075"/>
                      </a:cubicBezTo>
                      <a:lnTo>
                        <a:pt x="34069" y="87824"/>
                      </a:lnTo>
                      <a:lnTo>
                        <a:pt x="26356" y="87965"/>
                      </a:lnTo>
                      <a:cubicBezTo>
                        <a:pt x="19382" y="87528"/>
                        <a:pt x="11670" y="85980"/>
                        <a:pt x="3635" y="83348"/>
                      </a:cubicBezTo>
                      <a:lnTo>
                        <a:pt x="356" y="82074"/>
                      </a:lnTo>
                      <a:lnTo>
                        <a:pt x="0" y="84646"/>
                      </a:lnTo>
                      <a:cubicBezTo>
                        <a:pt x="2929" y="100573"/>
                        <a:pt x="19892" y="120356"/>
                        <a:pt x="44703" y="134681"/>
                      </a:cubicBezTo>
                      <a:lnTo>
                        <a:pt x="76654" y="145294"/>
                      </a:lnTo>
                      <a:lnTo>
                        <a:pt x="45544" y="155628"/>
                      </a:lnTo>
                      <a:cubicBezTo>
                        <a:pt x="20733" y="169953"/>
                        <a:pt x="3770" y="189736"/>
                        <a:pt x="841" y="205664"/>
                      </a:cubicBezTo>
                      <a:lnTo>
                        <a:pt x="943" y="206403"/>
                      </a:lnTo>
                      <a:lnTo>
                        <a:pt x="3565" y="205384"/>
                      </a:lnTo>
                      <a:cubicBezTo>
                        <a:pt x="11601" y="202752"/>
                        <a:pt x="19312" y="201204"/>
                        <a:pt x="26286" y="200767"/>
                      </a:cubicBezTo>
                      <a:lnTo>
                        <a:pt x="33999" y="200907"/>
                      </a:lnTo>
                      <a:lnTo>
                        <a:pt x="30264" y="207657"/>
                      </a:lnTo>
                      <a:cubicBezTo>
                        <a:pt x="26398" y="213478"/>
                        <a:pt x="21202" y="219383"/>
                        <a:pt x="14905" y="225026"/>
                      </a:cubicBezTo>
                      <a:lnTo>
                        <a:pt x="12162" y="227228"/>
                      </a:lnTo>
                      <a:lnTo>
                        <a:pt x="14212" y="228823"/>
                      </a:lnTo>
                      <a:cubicBezTo>
                        <a:pt x="29470" y="234250"/>
                        <a:pt x="55084" y="229451"/>
                        <a:pt x="79895" y="215126"/>
                      </a:cubicBezTo>
                      <a:cubicBezTo>
                        <a:pt x="88166" y="210351"/>
                        <a:pt x="95564" y="204969"/>
                        <a:pt x="101862" y="199327"/>
                      </a:cubicBezTo>
                      <a:lnTo>
                        <a:pt x="103920" y="196999"/>
                      </a:lnTo>
                      <a:lnTo>
                        <a:pt x="98036" y="225600"/>
                      </a:lnTo>
                      <a:cubicBezTo>
                        <a:pt x="98036" y="254250"/>
                        <a:pt x="106687" y="278832"/>
                        <a:pt x="119016" y="289332"/>
                      </a:cubicBezTo>
                      <a:lnTo>
                        <a:pt x="119708" y="289613"/>
                      </a:lnTo>
                      <a:lnTo>
                        <a:pt x="120136" y="286834"/>
                      </a:lnTo>
                      <a:cubicBezTo>
                        <a:pt x="121875" y="278558"/>
                        <a:pt x="124390" y="271106"/>
                        <a:pt x="127498" y="264848"/>
                      </a:cubicBezTo>
                      <a:lnTo>
                        <a:pt x="131476" y="258238"/>
                      </a:lnTo>
                      <a:lnTo>
                        <a:pt x="135455" y="264848"/>
                      </a:lnTo>
                      <a:cubicBezTo>
                        <a:pt x="138563" y="271106"/>
                        <a:pt x="141078" y="278558"/>
                        <a:pt x="142817" y="286834"/>
                      </a:cubicBezTo>
                      <a:lnTo>
                        <a:pt x="143352" y="290310"/>
                      </a:lnTo>
                      <a:lnTo>
                        <a:pt x="145758" y="289332"/>
                      </a:lnTo>
                      <a:cubicBezTo>
                        <a:pt x="158087" y="278832"/>
                        <a:pt x="166738" y="254250"/>
                        <a:pt x="166738" y="225600"/>
                      </a:cubicBezTo>
                      <a:lnTo>
                        <a:pt x="161109" y="198238"/>
                      </a:lnTo>
                      <a:lnTo>
                        <a:pt x="162072" y="199326"/>
                      </a:lnTo>
                      <a:cubicBezTo>
                        <a:pt x="168369" y="204969"/>
                        <a:pt x="175767" y="210351"/>
                        <a:pt x="184038" y="215126"/>
                      </a:cubicBezTo>
                      <a:cubicBezTo>
                        <a:pt x="208849" y="229451"/>
                        <a:pt x="234463" y="234249"/>
                        <a:pt x="249721" y="228822"/>
                      </a:cubicBezTo>
                      <a:lnTo>
                        <a:pt x="250310" y="228364"/>
                      </a:lnTo>
                      <a:lnTo>
                        <a:pt x="248117" y="226603"/>
                      </a:lnTo>
                      <a:cubicBezTo>
                        <a:pt x="241820" y="220960"/>
                        <a:pt x="236624" y="215056"/>
                        <a:pt x="232758" y="209235"/>
                      </a:cubicBezTo>
                      <a:lnTo>
                        <a:pt x="229023" y="202485"/>
                      </a:lnTo>
                      <a:lnTo>
                        <a:pt x="236736" y="202344"/>
                      </a:lnTo>
                      <a:cubicBezTo>
                        <a:pt x="243710" y="202781"/>
                        <a:pt x="251422" y="204329"/>
                        <a:pt x="259457" y="206961"/>
                      </a:cubicBezTo>
                      <a:lnTo>
                        <a:pt x="262736" y="208236"/>
                      </a:lnTo>
                      <a:lnTo>
                        <a:pt x="263092" y="205663"/>
                      </a:lnTo>
                      <a:cubicBezTo>
                        <a:pt x="260163" y="189736"/>
                        <a:pt x="243200" y="169953"/>
                        <a:pt x="218389" y="155628"/>
                      </a:cubicBezTo>
                      <a:lnTo>
                        <a:pt x="187279" y="145294"/>
                      </a:lnTo>
                      <a:lnTo>
                        <a:pt x="219230" y="134681"/>
                      </a:lnTo>
                      <a:cubicBezTo>
                        <a:pt x="244041" y="120356"/>
                        <a:pt x="261004" y="100573"/>
                        <a:pt x="263933" y="84646"/>
                      </a:cubicBezTo>
                      <a:lnTo>
                        <a:pt x="263831" y="83906"/>
                      </a:lnTo>
                      <a:lnTo>
                        <a:pt x="261209" y="84925"/>
                      </a:lnTo>
                      <a:cubicBezTo>
                        <a:pt x="253173" y="87557"/>
                        <a:pt x="245462" y="89105"/>
                        <a:pt x="238488" y="89543"/>
                      </a:cubicBezTo>
                      <a:lnTo>
                        <a:pt x="230775" y="89402"/>
                      </a:lnTo>
                      <a:lnTo>
                        <a:pt x="234510" y="82652"/>
                      </a:lnTo>
                      <a:cubicBezTo>
                        <a:pt x="238375" y="76831"/>
                        <a:pt x="243572" y="70926"/>
                        <a:pt x="249869" y="65283"/>
                      </a:cubicBezTo>
                      <a:lnTo>
                        <a:pt x="252612" y="63081"/>
                      </a:lnTo>
                      <a:lnTo>
                        <a:pt x="250562" y="61487"/>
                      </a:lnTo>
                      <a:cubicBezTo>
                        <a:pt x="235304" y="56059"/>
                        <a:pt x="209690" y="60858"/>
                        <a:pt x="184879" y="75183"/>
                      </a:cubicBezTo>
                      <a:cubicBezTo>
                        <a:pt x="176608" y="79958"/>
                        <a:pt x="169210" y="85340"/>
                        <a:pt x="162912" y="90983"/>
                      </a:cubicBezTo>
                      <a:lnTo>
                        <a:pt x="160854" y="93310"/>
                      </a:lnTo>
                      <a:lnTo>
                        <a:pt x="166738" y="64710"/>
                      </a:lnTo>
                      <a:cubicBezTo>
                        <a:pt x="166738" y="36060"/>
                        <a:pt x="158087" y="11478"/>
                        <a:pt x="145758" y="978"/>
                      </a:cubicBezTo>
                      <a:lnTo>
                        <a:pt x="145066" y="697"/>
                      </a:lnTo>
                      <a:lnTo>
                        <a:pt x="144638" y="3477"/>
                      </a:lnTo>
                      <a:cubicBezTo>
                        <a:pt x="142899" y="11752"/>
                        <a:pt x="140384" y="19204"/>
                        <a:pt x="137276" y="25463"/>
                      </a:cubicBezTo>
                      <a:lnTo>
                        <a:pt x="133298" y="32072"/>
                      </a:lnTo>
                      <a:lnTo>
                        <a:pt x="129319" y="25463"/>
                      </a:lnTo>
                      <a:cubicBezTo>
                        <a:pt x="126211" y="19204"/>
                        <a:pt x="123696" y="11752"/>
                        <a:pt x="121957" y="347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星: 7 pt 881">
                  <a:extLst>
                    <a:ext uri="{FF2B5EF4-FFF2-40B4-BE49-F238E27FC236}">
                      <a16:creationId xmlns:a16="http://schemas.microsoft.com/office/drawing/2014/main" id="{0681BCA9-E8DA-2AE9-3E18-B3DA6A3B1B97}"/>
                    </a:ext>
                  </a:extLst>
                </p:cNvPr>
                <p:cNvSpPr/>
                <p:nvPr/>
              </p:nvSpPr>
              <p:spPr>
                <a:xfrm flipH="1">
                  <a:off x="381760" y="2219882"/>
                  <a:ext cx="72830" cy="72830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65988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お花見の注意、禁止マーク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85DB2F8-7E4C-5C87-C48C-468B9EF27248}"/>
              </a:ext>
            </a:extLst>
          </p:cNvPr>
          <p:cNvSpPr txBox="1"/>
          <p:nvPr/>
        </p:nvSpPr>
        <p:spPr>
          <a:xfrm>
            <a:off x="7440946" y="354570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場所取り禁止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C2DEE47-44EA-CA95-C490-C5397BF7DE50}"/>
              </a:ext>
            </a:extLst>
          </p:cNvPr>
          <p:cNvSpPr txBox="1"/>
          <p:nvPr/>
        </p:nvSpPr>
        <p:spPr>
          <a:xfrm>
            <a:off x="1387507" y="6418298"/>
            <a:ext cx="12105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団体での占有禁止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99D79B1-99EA-7566-44B6-8D031F795DA2}"/>
              </a:ext>
            </a:extLst>
          </p:cNvPr>
          <p:cNvSpPr txBox="1"/>
          <p:nvPr/>
        </p:nvSpPr>
        <p:spPr>
          <a:xfrm>
            <a:off x="7287844" y="6456542"/>
            <a:ext cx="12105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ゴミは持ち帰ろう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C59A8D6-A9B5-ABA7-8DC8-1FB160F4C40C}"/>
              </a:ext>
            </a:extLst>
          </p:cNvPr>
          <p:cNvSpPr txBox="1"/>
          <p:nvPr/>
        </p:nvSpPr>
        <p:spPr>
          <a:xfrm>
            <a:off x="4320493" y="6418298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ゴミは持ち帰ろう</a:t>
            </a:r>
          </a:p>
        </p:txBody>
      </p:sp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1AAA1929-8284-4071-6023-736FBD6423D5}"/>
              </a:ext>
            </a:extLst>
          </p:cNvPr>
          <p:cNvSpPr txBox="1"/>
          <p:nvPr/>
        </p:nvSpPr>
        <p:spPr>
          <a:xfrm>
            <a:off x="1376728" y="3545702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団体での占有禁止</a:t>
            </a:r>
          </a:p>
        </p:txBody>
      </p: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3307A215-4AF2-D726-382F-FDF5EBC30716}"/>
              </a:ext>
            </a:extLst>
          </p:cNvPr>
          <p:cNvSpPr txBox="1"/>
          <p:nvPr/>
        </p:nvSpPr>
        <p:spPr>
          <a:xfrm>
            <a:off x="4171409" y="3545702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無人での場所取り禁止、</a:t>
            </a:r>
          </a:p>
        </p:txBody>
      </p: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C70DF81B-1DCE-3B5B-1A6E-5EABF28A73F5}"/>
              </a:ext>
            </a:extLst>
          </p:cNvPr>
          <p:cNvGrpSpPr/>
          <p:nvPr/>
        </p:nvGrpSpPr>
        <p:grpSpPr>
          <a:xfrm>
            <a:off x="3666185" y="3831512"/>
            <a:ext cx="2589319" cy="2541365"/>
            <a:chOff x="-647859" y="5410691"/>
            <a:chExt cx="2962339" cy="2907476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B513CB9A-D3B6-7369-B278-7496A5CA4101}"/>
                </a:ext>
              </a:extLst>
            </p:cNvPr>
            <p:cNvGrpSpPr/>
            <p:nvPr/>
          </p:nvGrpSpPr>
          <p:grpSpPr>
            <a:xfrm>
              <a:off x="-647859" y="5410691"/>
              <a:ext cx="2962339" cy="2907476"/>
              <a:chOff x="4670215" y="-1587960"/>
              <a:chExt cx="2962338" cy="2907476"/>
            </a:xfrm>
          </p:grpSpPr>
          <p:sp>
            <p:nvSpPr>
              <p:cNvPr id="301" name="四角形: 角を丸くする 300">
                <a:extLst>
                  <a:ext uri="{FF2B5EF4-FFF2-40B4-BE49-F238E27FC236}">
                    <a16:creationId xmlns:a16="http://schemas.microsoft.com/office/drawing/2014/main" id="{37AEA991-3019-F472-CB95-8A70278B4D3E}"/>
                  </a:ext>
                </a:extLst>
              </p:cNvPr>
              <p:cNvSpPr/>
              <p:nvPr/>
            </p:nvSpPr>
            <p:spPr bwMode="auto">
              <a:xfrm>
                <a:off x="4757816" y="-1499453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2E808879-6250-8BB8-AA46-C87741AADB6F}"/>
                  </a:ext>
                </a:extLst>
              </p:cNvPr>
              <p:cNvSpPr/>
              <p:nvPr/>
            </p:nvSpPr>
            <p:spPr bwMode="auto">
              <a:xfrm>
                <a:off x="4670215" y="-158796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071FCCC0-FEB1-C29F-EFC8-C268FDB499A5}"/>
                </a:ext>
              </a:extLst>
            </p:cNvPr>
            <p:cNvGrpSpPr/>
            <p:nvPr/>
          </p:nvGrpSpPr>
          <p:grpSpPr>
            <a:xfrm>
              <a:off x="-72196" y="5700707"/>
              <a:ext cx="1654351" cy="2463302"/>
              <a:chOff x="-24979" y="5728471"/>
              <a:chExt cx="1633972" cy="2432956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8DBD8D1E-423E-009C-D414-BB38FD65E7E5}"/>
                  </a:ext>
                </a:extLst>
              </p:cNvPr>
              <p:cNvGrpSpPr/>
              <p:nvPr/>
            </p:nvGrpSpPr>
            <p:grpSpPr>
              <a:xfrm>
                <a:off x="-24979" y="6838551"/>
                <a:ext cx="781142" cy="872901"/>
                <a:chOff x="3794445" y="3453138"/>
                <a:chExt cx="821698" cy="918222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2FF4EB9C-E8FE-A3EC-80AE-A7D490621EBA}"/>
                    </a:ext>
                  </a:extLst>
                </p:cNvPr>
                <p:cNvSpPr/>
                <p:nvPr/>
              </p:nvSpPr>
              <p:spPr>
                <a:xfrm>
                  <a:off x="3794445" y="3453138"/>
                  <a:ext cx="821698" cy="918222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WordArt 34">
                  <a:extLst>
                    <a:ext uri="{FF2B5EF4-FFF2-40B4-BE49-F238E27FC236}">
                      <a16:creationId xmlns:a16="http://schemas.microsoft.com/office/drawing/2014/main" id="{D940BD26-386A-1D5E-488A-5E69A48DEAB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919613" y="3944978"/>
                  <a:ext cx="569896" cy="208212"/>
                </a:xfrm>
                <a:prstGeom prst="rect">
                  <a:avLst/>
                </a:prstGeom>
                <a:ln w="12700">
                  <a:noFill/>
                </a:ln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ゴミ</a:t>
                  </a:r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C65FABFA-D549-5658-E43A-5E3A265F1645}"/>
                  </a:ext>
                </a:extLst>
              </p:cNvPr>
              <p:cNvGrpSpPr/>
              <p:nvPr/>
            </p:nvGrpSpPr>
            <p:grpSpPr>
              <a:xfrm>
                <a:off x="378497" y="5728471"/>
                <a:ext cx="1230496" cy="2432956"/>
                <a:chOff x="-3802534" y="4167238"/>
                <a:chExt cx="906264" cy="1791880"/>
              </a:xfrm>
            </p:grpSpPr>
            <p:sp>
              <p:nvSpPr>
                <p:cNvPr id="292" name="四角形: 角を丸くする 291">
                  <a:extLst>
                    <a:ext uri="{FF2B5EF4-FFF2-40B4-BE49-F238E27FC236}">
                      <a16:creationId xmlns:a16="http://schemas.microsoft.com/office/drawing/2014/main" id="{C22D71B2-FB64-1359-2482-C301F63F7886}"/>
                    </a:ext>
                  </a:extLst>
                </p:cNvPr>
                <p:cNvSpPr/>
                <p:nvPr/>
              </p:nvSpPr>
              <p:spPr bwMode="auto">
                <a:xfrm>
                  <a:off x="-3373832" y="4846233"/>
                  <a:ext cx="328666" cy="6766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台形 292">
                  <a:extLst>
                    <a:ext uri="{FF2B5EF4-FFF2-40B4-BE49-F238E27FC236}">
                      <a16:creationId xmlns:a16="http://schemas.microsoft.com/office/drawing/2014/main" id="{79D1B767-EF3C-6B4D-56D6-742DC580445E}"/>
                    </a:ext>
                  </a:extLst>
                </p:cNvPr>
                <p:cNvSpPr/>
                <p:nvPr/>
              </p:nvSpPr>
              <p:spPr bwMode="auto">
                <a:xfrm>
                  <a:off x="-3275208" y="4769127"/>
                  <a:ext cx="125424" cy="103334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65D03BC7-9460-4B6B-10F8-50186525777F}"/>
                    </a:ext>
                  </a:extLst>
                </p:cNvPr>
                <p:cNvSpPr/>
                <p:nvPr/>
              </p:nvSpPr>
              <p:spPr bwMode="auto">
                <a:xfrm>
                  <a:off x="-3497888" y="4167238"/>
                  <a:ext cx="575542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5253CA2-AA18-9EEC-6AC2-B6C548DBD8BF}"/>
                    </a:ext>
                  </a:extLst>
                </p:cNvPr>
                <p:cNvSpPr/>
                <p:nvPr/>
              </p:nvSpPr>
              <p:spPr bwMode="auto">
                <a:xfrm rot="13500000">
                  <a:off x="-3546968" y="5384551"/>
                  <a:ext cx="197397" cy="546533"/>
                </a:xfrm>
                <a:custGeom>
                  <a:avLst/>
                  <a:gdLst>
                    <a:gd name="connsiteX0" fmla="*/ 6680 w 197397"/>
                    <a:gd name="connsiteY0" fmla="*/ 546533 h 546533"/>
                    <a:gd name="connsiteX1" fmla="*/ 37254 w 197397"/>
                    <a:gd name="connsiteY1" fmla="*/ 232744 h 546533"/>
                    <a:gd name="connsiteX2" fmla="*/ 0 w 197397"/>
                    <a:gd name="connsiteY2" fmla="*/ 22434 h 546533"/>
                    <a:gd name="connsiteX3" fmla="*/ 83725 w 197397"/>
                    <a:gd name="connsiteY3" fmla="*/ 0 h 546533"/>
                    <a:gd name="connsiteX4" fmla="*/ 165973 w 197397"/>
                    <a:gd name="connsiteY4" fmla="*/ 226528 h 546533"/>
                    <a:gd name="connsiteX5" fmla="*/ 166217 w 197397"/>
                    <a:gd name="connsiteY5" fmla="*/ 226528 h 546533"/>
                    <a:gd name="connsiteX6" fmla="*/ 166306 w 197397"/>
                    <a:gd name="connsiteY6" fmla="*/ 227445 h 546533"/>
                    <a:gd name="connsiteX7" fmla="*/ 166924 w 197397"/>
                    <a:gd name="connsiteY7" fmla="*/ 229147 h 546533"/>
                    <a:gd name="connsiteX8" fmla="*/ 166484 w 197397"/>
                    <a:gd name="connsiteY8" fmla="*/ 229265 h 546533"/>
                    <a:gd name="connsiteX9" fmla="*/ 197397 w 197397"/>
                    <a:gd name="connsiteY9" fmla="*/ 546533 h 546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7397" h="546533">
                      <a:moveTo>
                        <a:pt x="6680" y="546533"/>
                      </a:moveTo>
                      <a:lnTo>
                        <a:pt x="37254" y="232744"/>
                      </a:lnTo>
                      <a:lnTo>
                        <a:pt x="0" y="22434"/>
                      </a:lnTo>
                      <a:lnTo>
                        <a:pt x="83725" y="0"/>
                      </a:lnTo>
                      <a:lnTo>
                        <a:pt x="165973" y="226528"/>
                      </a:lnTo>
                      <a:lnTo>
                        <a:pt x="166217" y="226528"/>
                      </a:lnTo>
                      <a:lnTo>
                        <a:pt x="166306" y="227445"/>
                      </a:lnTo>
                      <a:lnTo>
                        <a:pt x="166924" y="229147"/>
                      </a:lnTo>
                      <a:lnTo>
                        <a:pt x="166484" y="229265"/>
                      </a:lnTo>
                      <a:lnTo>
                        <a:pt x="197397" y="54653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01437168-D331-2236-BF8D-88396677536F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-3598108" y="4732888"/>
                  <a:ext cx="166851" cy="575703"/>
                </a:xfrm>
                <a:custGeom>
                  <a:avLst/>
                  <a:gdLst>
                    <a:gd name="connsiteX0" fmla="*/ 159694 w 166851"/>
                    <a:gd name="connsiteY0" fmla="*/ 26677 h 575703"/>
                    <a:gd name="connsiteX1" fmla="*/ 127312 w 166851"/>
                    <a:gd name="connsiteY1" fmla="*/ 1830 h 575703"/>
                    <a:gd name="connsiteX2" fmla="*/ 61998 w 166851"/>
                    <a:gd name="connsiteY2" fmla="*/ 39539 h 575703"/>
                    <a:gd name="connsiteX3" fmla="*/ 1058 w 166851"/>
                    <a:gd name="connsiteY3" fmla="*/ 266967 h 575703"/>
                    <a:gd name="connsiteX4" fmla="*/ 1482 w 166851"/>
                    <a:gd name="connsiteY4" fmla="*/ 270183 h 575703"/>
                    <a:gd name="connsiteX5" fmla="*/ 0 w 166851"/>
                    <a:gd name="connsiteY5" fmla="*/ 277523 h 575703"/>
                    <a:gd name="connsiteX6" fmla="*/ 0 w 166851"/>
                    <a:gd name="connsiteY6" fmla="*/ 522373 h 575703"/>
                    <a:gd name="connsiteX7" fmla="*/ 53329 w 166851"/>
                    <a:gd name="connsiteY7" fmla="*/ 575702 h 575703"/>
                    <a:gd name="connsiteX8" fmla="*/ 53328 w 166851"/>
                    <a:gd name="connsiteY8" fmla="*/ 575703 h 575703"/>
                    <a:gd name="connsiteX9" fmla="*/ 106657 w 166851"/>
                    <a:gd name="connsiteY9" fmla="*/ 522374 h 575703"/>
                    <a:gd name="connsiteX10" fmla="*/ 106657 w 166851"/>
                    <a:gd name="connsiteY10" fmla="*/ 284956 h 575703"/>
                    <a:gd name="connsiteX11" fmla="*/ 165021 w 166851"/>
                    <a:gd name="connsiteY11" fmla="*/ 67144 h 575703"/>
                    <a:gd name="connsiteX12" fmla="*/ 159694 w 166851"/>
                    <a:gd name="connsiteY12" fmla="*/ 26677 h 57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6851" h="575703">
                      <a:moveTo>
                        <a:pt x="159694" y="26677"/>
                      </a:moveTo>
                      <a:cubicBezTo>
                        <a:pt x="152870" y="14857"/>
                        <a:pt x="141537" y="5641"/>
                        <a:pt x="127312" y="1830"/>
                      </a:cubicBezTo>
                      <a:cubicBezTo>
                        <a:pt x="98863" y="-5793"/>
                        <a:pt x="69621" y="11090"/>
                        <a:pt x="61998" y="39539"/>
                      </a:cubicBezTo>
                      <a:lnTo>
                        <a:pt x="1058" y="266967"/>
                      </a:lnTo>
                      <a:lnTo>
                        <a:pt x="1482" y="270183"/>
                      </a:lnTo>
                      <a:lnTo>
                        <a:pt x="0" y="277523"/>
                      </a:lnTo>
                      <a:lnTo>
                        <a:pt x="0" y="522373"/>
                      </a:lnTo>
                      <a:cubicBezTo>
                        <a:pt x="0" y="551826"/>
                        <a:pt x="23876" y="575702"/>
                        <a:pt x="53329" y="575702"/>
                      </a:cubicBezTo>
                      <a:lnTo>
                        <a:pt x="53328" y="575703"/>
                      </a:lnTo>
                      <a:cubicBezTo>
                        <a:pt x="82781" y="575703"/>
                        <a:pt x="106657" y="551827"/>
                        <a:pt x="106657" y="522374"/>
                      </a:cubicBezTo>
                      <a:lnTo>
                        <a:pt x="106657" y="284956"/>
                      </a:lnTo>
                      <a:lnTo>
                        <a:pt x="165021" y="67144"/>
                      </a:lnTo>
                      <a:cubicBezTo>
                        <a:pt x="168833" y="52919"/>
                        <a:pt x="166518" y="38497"/>
                        <a:pt x="159694" y="2667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24A4EC3A-2E1A-9338-F227-EF87D0AF35E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-3063121" y="4834488"/>
                  <a:ext cx="166851" cy="575703"/>
                </a:xfrm>
                <a:custGeom>
                  <a:avLst/>
                  <a:gdLst>
                    <a:gd name="connsiteX0" fmla="*/ 159694 w 166851"/>
                    <a:gd name="connsiteY0" fmla="*/ 26677 h 575703"/>
                    <a:gd name="connsiteX1" fmla="*/ 127312 w 166851"/>
                    <a:gd name="connsiteY1" fmla="*/ 1830 h 575703"/>
                    <a:gd name="connsiteX2" fmla="*/ 61998 w 166851"/>
                    <a:gd name="connsiteY2" fmla="*/ 39539 h 575703"/>
                    <a:gd name="connsiteX3" fmla="*/ 1058 w 166851"/>
                    <a:gd name="connsiteY3" fmla="*/ 266967 h 575703"/>
                    <a:gd name="connsiteX4" fmla="*/ 1482 w 166851"/>
                    <a:gd name="connsiteY4" fmla="*/ 270183 h 575703"/>
                    <a:gd name="connsiteX5" fmla="*/ 0 w 166851"/>
                    <a:gd name="connsiteY5" fmla="*/ 277523 h 575703"/>
                    <a:gd name="connsiteX6" fmla="*/ 0 w 166851"/>
                    <a:gd name="connsiteY6" fmla="*/ 522373 h 575703"/>
                    <a:gd name="connsiteX7" fmla="*/ 53329 w 166851"/>
                    <a:gd name="connsiteY7" fmla="*/ 575702 h 575703"/>
                    <a:gd name="connsiteX8" fmla="*/ 53328 w 166851"/>
                    <a:gd name="connsiteY8" fmla="*/ 575703 h 575703"/>
                    <a:gd name="connsiteX9" fmla="*/ 106657 w 166851"/>
                    <a:gd name="connsiteY9" fmla="*/ 522374 h 575703"/>
                    <a:gd name="connsiteX10" fmla="*/ 106657 w 166851"/>
                    <a:gd name="connsiteY10" fmla="*/ 284956 h 575703"/>
                    <a:gd name="connsiteX11" fmla="*/ 165021 w 166851"/>
                    <a:gd name="connsiteY11" fmla="*/ 67144 h 575703"/>
                    <a:gd name="connsiteX12" fmla="*/ 159694 w 166851"/>
                    <a:gd name="connsiteY12" fmla="*/ 26677 h 57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6851" h="575703">
                      <a:moveTo>
                        <a:pt x="159694" y="26677"/>
                      </a:moveTo>
                      <a:cubicBezTo>
                        <a:pt x="152870" y="14857"/>
                        <a:pt x="141537" y="5641"/>
                        <a:pt x="127312" y="1830"/>
                      </a:cubicBezTo>
                      <a:cubicBezTo>
                        <a:pt x="98863" y="-5793"/>
                        <a:pt x="69621" y="11090"/>
                        <a:pt x="61998" y="39539"/>
                      </a:cubicBezTo>
                      <a:lnTo>
                        <a:pt x="1058" y="266967"/>
                      </a:lnTo>
                      <a:lnTo>
                        <a:pt x="1482" y="270183"/>
                      </a:lnTo>
                      <a:lnTo>
                        <a:pt x="0" y="277523"/>
                      </a:lnTo>
                      <a:lnTo>
                        <a:pt x="0" y="522373"/>
                      </a:lnTo>
                      <a:cubicBezTo>
                        <a:pt x="0" y="551826"/>
                        <a:pt x="23876" y="575702"/>
                        <a:pt x="53329" y="575702"/>
                      </a:cubicBezTo>
                      <a:lnTo>
                        <a:pt x="53328" y="575703"/>
                      </a:lnTo>
                      <a:cubicBezTo>
                        <a:pt x="82781" y="575703"/>
                        <a:pt x="106657" y="551827"/>
                        <a:pt x="106657" y="522374"/>
                      </a:cubicBezTo>
                      <a:lnTo>
                        <a:pt x="106657" y="284956"/>
                      </a:lnTo>
                      <a:lnTo>
                        <a:pt x="165021" y="67144"/>
                      </a:lnTo>
                      <a:cubicBezTo>
                        <a:pt x="168833" y="52919"/>
                        <a:pt x="166518" y="38497"/>
                        <a:pt x="159694" y="2667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B1AACAF6-CAE0-64A5-7514-7C1D083E48FC}"/>
                    </a:ext>
                  </a:extLst>
                </p:cNvPr>
                <p:cNvSpPr/>
                <p:nvPr/>
              </p:nvSpPr>
              <p:spPr bwMode="auto">
                <a:xfrm rot="9000000">
                  <a:off x="-3109125" y="5412585"/>
                  <a:ext cx="197397" cy="546533"/>
                </a:xfrm>
                <a:custGeom>
                  <a:avLst/>
                  <a:gdLst>
                    <a:gd name="connsiteX0" fmla="*/ 6680 w 197397"/>
                    <a:gd name="connsiteY0" fmla="*/ 546533 h 546533"/>
                    <a:gd name="connsiteX1" fmla="*/ 37254 w 197397"/>
                    <a:gd name="connsiteY1" fmla="*/ 232744 h 546533"/>
                    <a:gd name="connsiteX2" fmla="*/ 0 w 197397"/>
                    <a:gd name="connsiteY2" fmla="*/ 22434 h 546533"/>
                    <a:gd name="connsiteX3" fmla="*/ 83725 w 197397"/>
                    <a:gd name="connsiteY3" fmla="*/ 0 h 546533"/>
                    <a:gd name="connsiteX4" fmla="*/ 165973 w 197397"/>
                    <a:gd name="connsiteY4" fmla="*/ 226528 h 546533"/>
                    <a:gd name="connsiteX5" fmla="*/ 166217 w 197397"/>
                    <a:gd name="connsiteY5" fmla="*/ 226528 h 546533"/>
                    <a:gd name="connsiteX6" fmla="*/ 166306 w 197397"/>
                    <a:gd name="connsiteY6" fmla="*/ 227445 h 546533"/>
                    <a:gd name="connsiteX7" fmla="*/ 166924 w 197397"/>
                    <a:gd name="connsiteY7" fmla="*/ 229147 h 546533"/>
                    <a:gd name="connsiteX8" fmla="*/ 166484 w 197397"/>
                    <a:gd name="connsiteY8" fmla="*/ 229265 h 546533"/>
                    <a:gd name="connsiteX9" fmla="*/ 197397 w 197397"/>
                    <a:gd name="connsiteY9" fmla="*/ 546533 h 546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7397" h="546533">
                      <a:moveTo>
                        <a:pt x="6680" y="546533"/>
                      </a:moveTo>
                      <a:lnTo>
                        <a:pt x="37254" y="232744"/>
                      </a:lnTo>
                      <a:lnTo>
                        <a:pt x="0" y="22434"/>
                      </a:lnTo>
                      <a:lnTo>
                        <a:pt x="83725" y="0"/>
                      </a:lnTo>
                      <a:lnTo>
                        <a:pt x="165973" y="226528"/>
                      </a:lnTo>
                      <a:lnTo>
                        <a:pt x="166217" y="226528"/>
                      </a:lnTo>
                      <a:lnTo>
                        <a:pt x="166306" y="227445"/>
                      </a:lnTo>
                      <a:lnTo>
                        <a:pt x="166924" y="229147"/>
                      </a:lnTo>
                      <a:lnTo>
                        <a:pt x="166484" y="229265"/>
                      </a:lnTo>
                      <a:lnTo>
                        <a:pt x="197397" y="54653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9D821A37-9844-ED00-D077-1653B0C33519}"/>
                  </a:ext>
                </a:extLst>
              </p:cNvPr>
              <p:cNvSpPr/>
              <p:nvPr/>
            </p:nvSpPr>
            <p:spPr bwMode="auto">
              <a:xfrm>
                <a:off x="846808" y="6033770"/>
                <a:ext cx="548346" cy="105898"/>
              </a:xfrm>
              <a:custGeom>
                <a:avLst/>
                <a:gdLst>
                  <a:gd name="connsiteX0" fmla="*/ 442448 w 548346"/>
                  <a:gd name="connsiteY0" fmla="*/ 0 h 105898"/>
                  <a:gd name="connsiteX1" fmla="*/ 548346 w 548346"/>
                  <a:gd name="connsiteY1" fmla="*/ 105898 h 105898"/>
                  <a:gd name="connsiteX2" fmla="*/ 495397 w 548346"/>
                  <a:gd name="connsiteY2" fmla="*/ 105898 h 105898"/>
                  <a:gd name="connsiteX3" fmla="*/ 442448 w 548346"/>
                  <a:gd name="connsiteY3" fmla="*/ 52949 h 105898"/>
                  <a:gd name="connsiteX4" fmla="*/ 389499 w 548346"/>
                  <a:gd name="connsiteY4" fmla="*/ 105898 h 105898"/>
                  <a:gd name="connsiteX5" fmla="*/ 336550 w 548346"/>
                  <a:gd name="connsiteY5" fmla="*/ 105898 h 105898"/>
                  <a:gd name="connsiteX6" fmla="*/ 442448 w 548346"/>
                  <a:gd name="connsiteY6" fmla="*/ 0 h 105898"/>
                  <a:gd name="connsiteX7" fmla="*/ 105898 w 548346"/>
                  <a:gd name="connsiteY7" fmla="*/ 0 h 105898"/>
                  <a:gd name="connsiteX8" fmla="*/ 211796 w 548346"/>
                  <a:gd name="connsiteY8" fmla="*/ 105898 h 105898"/>
                  <a:gd name="connsiteX9" fmla="*/ 158847 w 548346"/>
                  <a:gd name="connsiteY9" fmla="*/ 105898 h 105898"/>
                  <a:gd name="connsiteX10" fmla="*/ 105898 w 548346"/>
                  <a:gd name="connsiteY10" fmla="*/ 52949 h 105898"/>
                  <a:gd name="connsiteX11" fmla="*/ 52949 w 548346"/>
                  <a:gd name="connsiteY11" fmla="*/ 105898 h 105898"/>
                  <a:gd name="connsiteX12" fmla="*/ 0 w 548346"/>
                  <a:gd name="connsiteY12" fmla="*/ 105898 h 105898"/>
                  <a:gd name="connsiteX13" fmla="*/ 105898 w 548346"/>
                  <a:gd name="connsiteY13" fmla="*/ 0 h 105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8346" h="105898">
                    <a:moveTo>
                      <a:pt x="442448" y="0"/>
                    </a:moveTo>
                    <a:cubicBezTo>
                      <a:pt x="500934" y="0"/>
                      <a:pt x="548346" y="47412"/>
                      <a:pt x="548346" y="105898"/>
                    </a:cubicBezTo>
                    <a:lnTo>
                      <a:pt x="495397" y="105898"/>
                    </a:lnTo>
                    <a:cubicBezTo>
                      <a:pt x="495397" y="76655"/>
                      <a:pt x="471691" y="52949"/>
                      <a:pt x="442448" y="52949"/>
                    </a:cubicBezTo>
                    <a:cubicBezTo>
                      <a:pt x="413205" y="52949"/>
                      <a:pt x="389499" y="76655"/>
                      <a:pt x="389499" y="105898"/>
                    </a:cubicBezTo>
                    <a:lnTo>
                      <a:pt x="336550" y="105898"/>
                    </a:lnTo>
                    <a:cubicBezTo>
                      <a:pt x="336550" y="47412"/>
                      <a:pt x="383962" y="0"/>
                      <a:pt x="442448" y="0"/>
                    </a:cubicBezTo>
                    <a:close/>
                    <a:moveTo>
                      <a:pt x="105898" y="0"/>
                    </a:moveTo>
                    <a:cubicBezTo>
                      <a:pt x="164384" y="0"/>
                      <a:pt x="211796" y="47412"/>
                      <a:pt x="211796" y="105898"/>
                    </a:cubicBezTo>
                    <a:lnTo>
                      <a:pt x="158847" y="105898"/>
                    </a:lnTo>
                    <a:cubicBezTo>
                      <a:pt x="158847" y="76655"/>
                      <a:pt x="135141" y="52949"/>
                      <a:pt x="105898" y="52949"/>
                    </a:cubicBezTo>
                    <a:cubicBezTo>
                      <a:pt x="76655" y="52949"/>
                      <a:pt x="52949" y="76655"/>
                      <a:pt x="52949" y="105898"/>
                    </a:cubicBezTo>
                    <a:lnTo>
                      <a:pt x="0" y="105898"/>
                    </a:lnTo>
                    <a:cubicBezTo>
                      <a:pt x="0" y="47412"/>
                      <a:pt x="47412" y="0"/>
                      <a:pt x="10589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3BFCA3F5-0F59-D3ED-BCDA-B4D7F661BEE5}"/>
              </a:ext>
            </a:extLst>
          </p:cNvPr>
          <p:cNvGrpSpPr/>
          <p:nvPr/>
        </p:nvGrpSpPr>
        <p:grpSpPr>
          <a:xfrm>
            <a:off x="6619708" y="3831513"/>
            <a:ext cx="2589319" cy="2541365"/>
            <a:chOff x="-934786" y="7131994"/>
            <a:chExt cx="2962338" cy="2907475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352BFF28-FA08-AD05-4BBC-92D31C1E5E05}"/>
                </a:ext>
              </a:extLst>
            </p:cNvPr>
            <p:cNvGrpSpPr/>
            <p:nvPr/>
          </p:nvGrpSpPr>
          <p:grpSpPr>
            <a:xfrm>
              <a:off x="-934786" y="7131994"/>
              <a:ext cx="2962338" cy="2907475"/>
              <a:chOff x="4670215" y="-1587960"/>
              <a:chExt cx="2962338" cy="2907476"/>
            </a:xfrm>
          </p:grpSpPr>
          <p:sp>
            <p:nvSpPr>
              <p:cNvPr id="324" name="四角形: 角を丸くする 323">
                <a:extLst>
                  <a:ext uri="{FF2B5EF4-FFF2-40B4-BE49-F238E27FC236}">
                    <a16:creationId xmlns:a16="http://schemas.microsoft.com/office/drawing/2014/main" id="{73122561-E6B1-3302-8A0B-900248212758}"/>
                  </a:ext>
                </a:extLst>
              </p:cNvPr>
              <p:cNvSpPr/>
              <p:nvPr/>
            </p:nvSpPr>
            <p:spPr bwMode="auto">
              <a:xfrm>
                <a:off x="4757816" y="-1499453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605B3024-2D4F-0CEA-5F3F-8FE2AB18CCEF}"/>
                  </a:ext>
                </a:extLst>
              </p:cNvPr>
              <p:cNvSpPr/>
              <p:nvPr/>
            </p:nvSpPr>
            <p:spPr bwMode="auto">
              <a:xfrm>
                <a:off x="4670215" y="-158796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8A9F3BFE-543B-9207-6156-E2AB1EE2C62A}"/>
                </a:ext>
              </a:extLst>
            </p:cNvPr>
            <p:cNvGrpSpPr/>
            <p:nvPr/>
          </p:nvGrpSpPr>
          <p:grpSpPr>
            <a:xfrm>
              <a:off x="-691839" y="7843378"/>
              <a:ext cx="2488005" cy="1590021"/>
              <a:chOff x="1581453" y="7426460"/>
              <a:chExt cx="2488005" cy="1590021"/>
            </a:xfrm>
          </p:grpSpPr>
          <p:sp>
            <p:nvSpPr>
              <p:cNvPr id="306" name="台形 305">
                <a:extLst>
                  <a:ext uri="{FF2B5EF4-FFF2-40B4-BE49-F238E27FC236}">
                    <a16:creationId xmlns:a16="http://schemas.microsoft.com/office/drawing/2014/main" id="{875AF742-6268-8C4E-EC44-2AB5D6276F8C}"/>
                  </a:ext>
                </a:extLst>
              </p:cNvPr>
              <p:cNvSpPr/>
              <p:nvPr/>
            </p:nvSpPr>
            <p:spPr bwMode="auto">
              <a:xfrm>
                <a:off x="2122001" y="7576054"/>
                <a:ext cx="1641409" cy="660065"/>
              </a:xfrm>
              <a:prstGeom prst="trapezoid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F4DF5376-6F42-0247-130B-83C6F47C0650}"/>
                  </a:ext>
                </a:extLst>
              </p:cNvPr>
              <p:cNvGrpSpPr/>
              <p:nvPr/>
            </p:nvGrpSpPr>
            <p:grpSpPr>
              <a:xfrm>
                <a:off x="3115251" y="7666712"/>
                <a:ext cx="487450" cy="544711"/>
                <a:chOff x="3794445" y="3453138"/>
                <a:chExt cx="821698" cy="918222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DF1A3EAB-1458-3E8A-AF90-CF3B01B9775E}"/>
                    </a:ext>
                  </a:extLst>
                </p:cNvPr>
                <p:cNvSpPr/>
                <p:nvPr/>
              </p:nvSpPr>
              <p:spPr>
                <a:xfrm>
                  <a:off x="3794445" y="3453138"/>
                  <a:ext cx="821698" cy="918222"/>
                </a:xfrm>
                <a:custGeom>
                  <a:avLst/>
                  <a:gdLst>
                    <a:gd name="connsiteX0" fmla="*/ 412088 w 821698"/>
                    <a:gd name="connsiteY0" fmla="*/ 0 h 918222"/>
                    <a:gd name="connsiteX1" fmla="*/ 534325 w 821698"/>
                    <a:gd name="connsiteY1" fmla="*/ 51462 h 918222"/>
                    <a:gd name="connsiteX2" fmla="*/ 498313 w 821698"/>
                    <a:gd name="connsiteY2" fmla="*/ 129472 h 918222"/>
                    <a:gd name="connsiteX3" fmla="*/ 475840 w 821698"/>
                    <a:gd name="connsiteY3" fmla="*/ 146319 h 918222"/>
                    <a:gd name="connsiteX4" fmla="*/ 488495 w 821698"/>
                    <a:gd name="connsiteY4" fmla="*/ 153826 h 918222"/>
                    <a:gd name="connsiteX5" fmla="*/ 495117 w 821698"/>
                    <a:gd name="connsiteY5" fmla="*/ 166947 h 918222"/>
                    <a:gd name="connsiteX6" fmla="*/ 488495 w 821698"/>
                    <a:gd name="connsiteY6" fmla="*/ 180068 h 918222"/>
                    <a:gd name="connsiteX7" fmla="*/ 484852 w 821698"/>
                    <a:gd name="connsiteY7" fmla="*/ 182229 h 918222"/>
                    <a:gd name="connsiteX8" fmla="*/ 489700 w 821698"/>
                    <a:gd name="connsiteY8" fmla="*/ 183002 h 918222"/>
                    <a:gd name="connsiteX9" fmla="*/ 821698 w 821698"/>
                    <a:gd name="connsiteY9" fmla="*/ 691346 h 918222"/>
                    <a:gd name="connsiteX10" fmla="*/ 406728 w 821698"/>
                    <a:gd name="connsiteY10" fmla="*/ 918222 h 918222"/>
                    <a:gd name="connsiteX11" fmla="*/ 69 w 821698"/>
                    <a:gd name="connsiteY11" fmla="*/ 691346 h 918222"/>
                    <a:gd name="connsiteX12" fmla="*/ 324284 w 821698"/>
                    <a:gd name="connsiteY12" fmla="*/ 183089 h 918222"/>
                    <a:gd name="connsiteX13" fmla="*/ 335296 w 821698"/>
                    <a:gd name="connsiteY13" fmla="*/ 181310 h 918222"/>
                    <a:gd name="connsiteX14" fmla="*/ 333201 w 821698"/>
                    <a:gd name="connsiteY14" fmla="*/ 180068 h 918222"/>
                    <a:gd name="connsiteX15" fmla="*/ 326579 w 821698"/>
                    <a:gd name="connsiteY15" fmla="*/ 166947 h 918222"/>
                    <a:gd name="connsiteX16" fmla="*/ 333201 w 821698"/>
                    <a:gd name="connsiteY16" fmla="*/ 153826 h 918222"/>
                    <a:gd name="connsiteX17" fmla="*/ 346557 w 821698"/>
                    <a:gd name="connsiteY17" fmla="*/ 145903 h 918222"/>
                    <a:gd name="connsiteX18" fmla="*/ 324146 w 821698"/>
                    <a:gd name="connsiteY18" fmla="*/ 129653 h 918222"/>
                    <a:gd name="connsiteX19" fmla="*/ 287353 w 821698"/>
                    <a:gd name="connsiteY19" fmla="*/ 51462 h 918222"/>
                    <a:gd name="connsiteX20" fmla="*/ 412088 w 821698"/>
                    <a:gd name="connsiteY20" fmla="*/ 0 h 918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1698" h="918222">
                      <a:moveTo>
                        <a:pt x="412088" y="0"/>
                      </a:moveTo>
                      <a:cubicBezTo>
                        <a:pt x="480287" y="0"/>
                        <a:pt x="535574" y="1178"/>
                        <a:pt x="534325" y="51462"/>
                      </a:cubicBezTo>
                      <a:cubicBezTo>
                        <a:pt x="533700" y="76604"/>
                        <a:pt x="520191" y="106181"/>
                        <a:pt x="498313" y="129472"/>
                      </a:cubicBezTo>
                      <a:lnTo>
                        <a:pt x="475840" y="146319"/>
                      </a:lnTo>
                      <a:lnTo>
                        <a:pt x="488495" y="153826"/>
                      </a:lnTo>
                      <a:cubicBezTo>
                        <a:pt x="492759" y="157859"/>
                        <a:pt x="495117" y="162293"/>
                        <a:pt x="495117" y="166947"/>
                      </a:cubicBezTo>
                      <a:cubicBezTo>
                        <a:pt x="495117" y="171601"/>
                        <a:pt x="492759" y="176035"/>
                        <a:pt x="488495" y="180068"/>
                      </a:cubicBezTo>
                      <a:lnTo>
                        <a:pt x="484852" y="182229"/>
                      </a:lnTo>
                      <a:lnTo>
                        <a:pt x="489700" y="183002"/>
                      </a:lnTo>
                      <a:cubicBezTo>
                        <a:pt x="677697" y="243056"/>
                        <a:pt x="821698" y="495511"/>
                        <a:pt x="821698" y="691346"/>
                      </a:cubicBezTo>
                      <a:cubicBezTo>
                        <a:pt x="821698" y="915158"/>
                        <a:pt x="633614" y="918222"/>
                        <a:pt x="406728" y="918222"/>
                      </a:cubicBezTo>
                      <a:cubicBezTo>
                        <a:pt x="179841" y="918222"/>
                        <a:pt x="-4087" y="913029"/>
                        <a:pt x="69" y="691346"/>
                      </a:cubicBezTo>
                      <a:cubicBezTo>
                        <a:pt x="3705" y="497374"/>
                        <a:pt x="138616" y="243521"/>
                        <a:pt x="324284" y="183089"/>
                      </a:cubicBezTo>
                      <a:lnTo>
                        <a:pt x="335296" y="181310"/>
                      </a:lnTo>
                      <a:lnTo>
                        <a:pt x="333201" y="180068"/>
                      </a:lnTo>
                      <a:cubicBezTo>
                        <a:pt x="328937" y="176035"/>
                        <a:pt x="326579" y="171601"/>
                        <a:pt x="326579" y="166947"/>
                      </a:cubicBezTo>
                      <a:cubicBezTo>
                        <a:pt x="326579" y="162293"/>
                        <a:pt x="328937" y="157859"/>
                        <a:pt x="333201" y="153826"/>
                      </a:cubicBezTo>
                      <a:lnTo>
                        <a:pt x="346557" y="145903"/>
                      </a:lnTo>
                      <a:lnTo>
                        <a:pt x="324146" y="129653"/>
                      </a:lnTo>
                      <a:cubicBezTo>
                        <a:pt x="301487" y="106422"/>
                        <a:pt x="287353" y="76845"/>
                        <a:pt x="287353" y="51462"/>
                      </a:cubicBezTo>
                      <a:cubicBezTo>
                        <a:pt x="287353" y="695"/>
                        <a:pt x="343889" y="0"/>
                        <a:pt x="41208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WordArt 34">
                  <a:extLst>
                    <a:ext uri="{FF2B5EF4-FFF2-40B4-BE49-F238E27FC236}">
                      <a16:creationId xmlns:a16="http://schemas.microsoft.com/office/drawing/2014/main" id="{DDCB07E8-062A-2BA7-8B4C-4BD0ADE76E9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919613" y="3944978"/>
                  <a:ext cx="569896" cy="208212"/>
                </a:xfrm>
                <a:prstGeom prst="rect">
                  <a:avLst/>
                </a:prstGeom>
                <a:ln w="12700">
                  <a:noFill/>
                </a:ln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ゴミ</a:t>
                  </a:r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F876A6AB-0B45-88BA-4A37-376E2876D2FE}"/>
                  </a:ext>
                </a:extLst>
              </p:cNvPr>
              <p:cNvGrpSpPr/>
              <p:nvPr/>
            </p:nvGrpSpPr>
            <p:grpSpPr>
              <a:xfrm>
                <a:off x="1581453" y="7528045"/>
                <a:ext cx="2488005" cy="1488436"/>
                <a:chOff x="2342871" y="2021822"/>
                <a:chExt cx="4724680" cy="2826516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9C823348-875B-A57A-5E31-BF83A3B589AA}"/>
                    </a:ext>
                  </a:extLst>
                </p:cNvPr>
                <p:cNvSpPr/>
                <p:nvPr/>
              </p:nvSpPr>
              <p:spPr bwMode="auto">
                <a:xfrm>
                  <a:off x="2453954" y="2021822"/>
                  <a:ext cx="4502515" cy="2331882"/>
                </a:xfrm>
                <a:custGeom>
                  <a:avLst/>
                  <a:gdLst>
                    <a:gd name="connsiteX0" fmla="*/ 2679979 w 4502515"/>
                    <a:gd name="connsiteY0" fmla="*/ 179675 h 2331882"/>
                    <a:gd name="connsiteX1" fmla="*/ 2679979 w 4502515"/>
                    <a:gd name="connsiteY1" fmla="*/ 1200929 h 2331882"/>
                    <a:gd name="connsiteX2" fmla="*/ 3917757 w 4502515"/>
                    <a:gd name="connsiteY2" fmla="*/ 1200929 h 2331882"/>
                    <a:gd name="connsiteX3" fmla="*/ 3662443 w 4502515"/>
                    <a:gd name="connsiteY3" fmla="*/ 179675 h 2331882"/>
                    <a:gd name="connsiteX4" fmla="*/ 1384590 w 4502515"/>
                    <a:gd name="connsiteY4" fmla="*/ 179675 h 2331882"/>
                    <a:gd name="connsiteX5" fmla="*/ 1129277 w 4502515"/>
                    <a:gd name="connsiteY5" fmla="*/ 1200929 h 2331882"/>
                    <a:gd name="connsiteX6" fmla="*/ 2426464 w 4502515"/>
                    <a:gd name="connsiteY6" fmla="*/ 1200929 h 2331882"/>
                    <a:gd name="connsiteX7" fmla="*/ 2426464 w 4502515"/>
                    <a:gd name="connsiteY7" fmla="*/ 179675 h 2331882"/>
                    <a:gd name="connsiteX8" fmla="*/ 1204709 w 4502515"/>
                    <a:gd name="connsiteY8" fmla="*/ 0 h 2331882"/>
                    <a:gd name="connsiteX9" fmla="*/ 3842326 w 4502515"/>
                    <a:gd name="connsiteY9" fmla="*/ 0 h 2331882"/>
                    <a:gd name="connsiteX10" fmla="*/ 4142558 w 4502515"/>
                    <a:gd name="connsiteY10" fmla="*/ 1200929 h 2331882"/>
                    <a:gd name="connsiteX11" fmla="*/ 4202654 w 4502515"/>
                    <a:gd name="connsiteY11" fmla="*/ 1200929 h 2331882"/>
                    <a:gd name="connsiteX12" fmla="*/ 4502515 w 4502515"/>
                    <a:gd name="connsiteY12" fmla="*/ 1500790 h 2331882"/>
                    <a:gd name="connsiteX13" fmla="*/ 4502515 w 4502515"/>
                    <a:gd name="connsiteY13" fmla="*/ 2210395 h 2331882"/>
                    <a:gd name="connsiteX14" fmla="*/ 4381028 w 4502515"/>
                    <a:gd name="connsiteY14" fmla="*/ 2331882 h 2331882"/>
                    <a:gd name="connsiteX15" fmla="*/ 4309654 w 4502515"/>
                    <a:gd name="connsiteY15" fmla="*/ 2331882 h 2331882"/>
                    <a:gd name="connsiteX16" fmla="*/ 4309891 w 4502515"/>
                    <a:gd name="connsiteY16" fmla="*/ 2329529 h 2331882"/>
                    <a:gd name="connsiteX17" fmla="*/ 3701753 w 4502515"/>
                    <a:gd name="connsiteY17" fmla="*/ 1721394 h 2331882"/>
                    <a:gd name="connsiteX18" fmla="*/ 3093615 w 4502515"/>
                    <a:gd name="connsiteY18" fmla="*/ 2329529 h 2331882"/>
                    <a:gd name="connsiteX19" fmla="*/ 3093852 w 4502515"/>
                    <a:gd name="connsiteY19" fmla="*/ 2331882 h 2331882"/>
                    <a:gd name="connsiteX20" fmla="*/ 1515527 w 4502515"/>
                    <a:gd name="connsiteY20" fmla="*/ 2331882 h 2331882"/>
                    <a:gd name="connsiteX21" fmla="*/ 1515764 w 4502515"/>
                    <a:gd name="connsiteY21" fmla="*/ 2329529 h 2331882"/>
                    <a:gd name="connsiteX22" fmla="*/ 907626 w 4502515"/>
                    <a:gd name="connsiteY22" fmla="*/ 1721394 h 2331882"/>
                    <a:gd name="connsiteX23" fmla="*/ 299488 w 4502515"/>
                    <a:gd name="connsiteY23" fmla="*/ 2329529 h 2331882"/>
                    <a:gd name="connsiteX24" fmla="*/ 299725 w 4502515"/>
                    <a:gd name="connsiteY24" fmla="*/ 2331882 h 2331882"/>
                    <a:gd name="connsiteX25" fmla="*/ 121487 w 4502515"/>
                    <a:gd name="connsiteY25" fmla="*/ 2331882 h 2331882"/>
                    <a:gd name="connsiteX26" fmla="*/ 0 w 4502515"/>
                    <a:gd name="connsiteY26" fmla="*/ 2210395 h 2331882"/>
                    <a:gd name="connsiteX27" fmla="*/ 0 w 4502515"/>
                    <a:gd name="connsiteY27" fmla="*/ 1500790 h 2331882"/>
                    <a:gd name="connsiteX28" fmla="*/ 299861 w 4502515"/>
                    <a:gd name="connsiteY28" fmla="*/ 1200929 h 2331882"/>
                    <a:gd name="connsiteX29" fmla="*/ 904477 w 4502515"/>
                    <a:gd name="connsiteY29" fmla="*/ 1200929 h 2331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502515" h="2331882">
                      <a:moveTo>
                        <a:pt x="2679979" y="179675"/>
                      </a:moveTo>
                      <a:lnTo>
                        <a:pt x="2679979" y="1200929"/>
                      </a:lnTo>
                      <a:lnTo>
                        <a:pt x="3917757" y="1200929"/>
                      </a:lnTo>
                      <a:lnTo>
                        <a:pt x="3662443" y="179675"/>
                      </a:lnTo>
                      <a:close/>
                      <a:moveTo>
                        <a:pt x="1384590" y="179675"/>
                      </a:moveTo>
                      <a:lnTo>
                        <a:pt x="1129277" y="1200929"/>
                      </a:lnTo>
                      <a:lnTo>
                        <a:pt x="2426464" y="1200929"/>
                      </a:lnTo>
                      <a:lnTo>
                        <a:pt x="2426464" y="179675"/>
                      </a:lnTo>
                      <a:close/>
                      <a:moveTo>
                        <a:pt x="1204709" y="0"/>
                      </a:moveTo>
                      <a:lnTo>
                        <a:pt x="3842326" y="0"/>
                      </a:lnTo>
                      <a:lnTo>
                        <a:pt x="4142558" y="1200929"/>
                      </a:lnTo>
                      <a:lnTo>
                        <a:pt x="4202654" y="1200929"/>
                      </a:lnTo>
                      <a:cubicBezTo>
                        <a:pt x="4368263" y="1200929"/>
                        <a:pt x="4502515" y="1335181"/>
                        <a:pt x="4502515" y="1500790"/>
                      </a:cubicBezTo>
                      <a:lnTo>
                        <a:pt x="4502515" y="2210395"/>
                      </a:lnTo>
                      <a:cubicBezTo>
                        <a:pt x="4502515" y="2277490"/>
                        <a:pt x="4448123" y="2331882"/>
                        <a:pt x="4381028" y="2331882"/>
                      </a:cubicBezTo>
                      <a:lnTo>
                        <a:pt x="4309654" y="2331882"/>
                      </a:lnTo>
                      <a:lnTo>
                        <a:pt x="4309891" y="2329529"/>
                      </a:lnTo>
                      <a:cubicBezTo>
                        <a:pt x="4309891" y="1993665"/>
                        <a:pt x="4037618" y="1721394"/>
                        <a:pt x="3701753" y="1721394"/>
                      </a:cubicBezTo>
                      <a:cubicBezTo>
                        <a:pt x="3365888" y="1721394"/>
                        <a:pt x="3093615" y="1993665"/>
                        <a:pt x="3093615" y="2329529"/>
                      </a:cubicBezTo>
                      <a:lnTo>
                        <a:pt x="3093852" y="2331882"/>
                      </a:lnTo>
                      <a:lnTo>
                        <a:pt x="1515527" y="2331882"/>
                      </a:lnTo>
                      <a:lnTo>
                        <a:pt x="1515764" y="2329529"/>
                      </a:lnTo>
                      <a:cubicBezTo>
                        <a:pt x="1515764" y="1993665"/>
                        <a:pt x="1243491" y="1721394"/>
                        <a:pt x="907626" y="1721394"/>
                      </a:cubicBezTo>
                      <a:cubicBezTo>
                        <a:pt x="571761" y="1721394"/>
                        <a:pt x="299488" y="1993665"/>
                        <a:pt x="299488" y="2329529"/>
                      </a:cubicBezTo>
                      <a:lnTo>
                        <a:pt x="299725" y="2331882"/>
                      </a:lnTo>
                      <a:lnTo>
                        <a:pt x="121487" y="2331882"/>
                      </a:lnTo>
                      <a:cubicBezTo>
                        <a:pt x="54392" y="2331882"/>
                        <a:pt x="0" y="2277490"/>
                        <a:pt x="0" y="2210395"/>
                      </a:cubicBezTo>
                      <a:lnTo>
                        <a:pt x="0" y="1500790"/>
                      </a:lnTo>
                      <a:cubicBezTo>
                        <a:pt x="0" y="1335181"/>
                        <a:pt x="134252" y="1200929"/>
                        <a:pt x="299861" y="1200929"/>
                      </a:cubicBezTo>
                      <a:lnTo>
                        <a:pt x="904477" y="120092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DCE6C78A-9B30-483C-4F44-F54BEF0EFDF1}"/>
                    </a:ext>
                  </a:extLst>
                </p:cNvPr>
                <p:cNvSpPr/>
                <p:nvPr/>
              </p:nvSpPr>
              <p:spPr bwMode="auto">
                <a:xfrm>
                  <a:off x="5664080" y="3860661"/>
                  <a:ext cx="987684" cy="98767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D623CC08-7264-3DD0-7FE6-5EBA35E9F993}"/>
                    </a:ext>
                  </a:extLst>
                </p:cNvPr>
                <p:cNvSpPr/>
                <p:nvPr/>
              </p:nvSpPr>
              <p:spPr bwMode="auto">
                <a:xfrm>
                  <a:off x="5871767" y="4068346"/>
                  <a:ext cx="572306" cy="57230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8AD206F8-6DD4-6236-7424-379085E909EF}"/>
                    </a:ext>
                  </a:extLst>
                </p:cNvPr>
                <p:cNvSpPr/>
                <p:nvPr/>
              </p:nvSpPr>
              <p:spPr bwMode="auto">
                <a:xfrm>
                  <a:off x="2342871" y="4030357"/>
                  <a:ext cx="4724680" cy="384086"/>
                </a:xfrm>
                <a:custGeom>
                  <a:avLst/>
                  <a:gdLst>
                    <a:gd name="connsiteX0" fmla="*/ 4330897 w 4724680"/>
                    <a:gd name="connsiteY0" fmla="*/ 0 h 384086"/>
                    <a:gd name="connsiteX1" fmla="*/ 4622843 w 4724680"/>
                    <a:gd name="connsiteY1" fmla="*/ 0 h 384086"/>
                    <a:gd name="connsiteX2" fmla="*/ 4724680 w 4724680"/>
                    <a:gd name="connsiteY2" fmla="*/ 101837 h 384086"/>
                    <a:gd name="connsiteX3" fmla="*/ 4724680 w 4724680"/>
                    <a:gd name="connsiteY3" fmla="*/ 342827 h 384086"/>
                    <a:gd name="connsiteX4" fmla="*/ 4683421 w 4724680"/>
                    <a:gd name="connsiteY4" fmla="*/ 384086 h 384086"/>
                    <a:gd name="connsiteX5" fmla="*/ 4413971 w 4724680"/>
                    <a:gd name="connsiteY5" fmla="*/ 384086 h 384086"/>
                    <a:gd name="connsiteX6" fmla="*/ 4420974 w 4724680"/>
                    <a:gd name="connsiteY6" fmla="*/ 314620 h 384086"/>
                    <a:gd name="connsiteX7" fmla="*/ 4373184 w 4724680"/>
                    <a:gd name="connsiteY7" fmla="*/ 77906 h 384086"/>
                    <a:gd name="connsiteX8" fmla="*/ 1536770 w 4724680"/>
                    <a:gd name="connsiteY8" fmla="*/ 0 h 384086"/>
                    <a:gd name="connsiteX9" fmla="*/ 3294775 w 4724680"/>
                    <a:gd name="connsiteY9" fmla="*/ 0 h 384086"/>
                    <a:gd name="connsiteX10" fmla="*/ 3252489 w 4724680"/>
                    <a:gd name="connsiteY10" fmla="*/ 77906 h 384086"/>
                    <a:gd name="connsiteX11" fmla="*/ 3204698 w 4724680"/>
                    <a:gd name="connsiteY11" fmla="*/ 314620 h 384086"/>
                    <a:gd name="connsiteX12" fmla="*/ 3211701 w 4724680"/>
                    <a:gd name="connsiteY12" fmla="*/ 384086 h 384086"/>
                    <a:gd name="connsiteX13" fmla="*/ 1619844 w 4724680"/>
                    <a:gd name="connsiteY13" fmla="*/ 384086 h 384086"/>
                    <a:gd name="connsiteX14" fmla="*/ 1626847 w 4724680"/>
                    <a:gd name="connsiteY14" fmla="*/ 314620 h 384086"/>
                    <a:gd name="connsiteX15" fmla="*/ 1579057 w 4724680"/>
                    <a:gd name="connsiteY15" fmla="*/ 77906 h 384086"/>
                    <a:gd name="connsiteX16" fmla="*/ 101837 w 4724680"/>
                    <a:gd name="connsiteY16" fmla="*/ 0 h 384086"/>
                    <a:gd name="connsiteX17" fmla="*/ 500648 w 4724680"/>
                    <a:gd name="connsiteY17" fmla="*/ 0 h 384086"/>
                    <a:gd name="connsiteX18" fmla="*/ 458362 w 4724680"/>
                    <a:gd name="connsiteY18" fmla="*/ 77906 h 384086"/>
                    <a:gd name="connsiteX19" fmla="*/ 410571 w 4724680"/>
                    <a:gd name="connsiteY19" fmla="*/ 314620 h 384086"/>
                    <a:gd name="connsiteX20" fmla="*/ 417574 w 4724680"/>
                    <a:gd name="connsiteY20" fmla="*/ 384086 h 384086"/>
                    <a:gd name="connsiteX21" fmla="*/ 41259 w 4724680"/>
                    <a:gd name="connsiteY21" fmla="*/ 384086 h 384086"/>
                    <a:gd name="connsiteX22" fmla="*/ 0 w 4724680"/>
                    <a:gd name="connsiteY22" fmla="*/ 342827 h 384086"/>
                    <a:gd name="connsiteX23" fmla="*/ 0 w 4724680"/>
                    <a:gd name="connsiteY23" fmla="*/ 101837 h 384086"/>
                    <a:gd name="connsiteX24" fmla="*/ 101837 w 4724680"/>
                    <a:gd name="connsiteY24" fmla="*/ 0 h 384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724680" h="384086">
                      <a:moveTo>
                        <a:pt x="4330897" y="0"/>
                      </a:moveTo>
                      <a:lnTo>
                        <a:pt x="4622843" y="0"/>
                      </a:lnTo>
                      <a:cubicBezTo>
                        <a:pt x="4679086" y="0"/>
                        <a:pt x="4724680" y="45594"/>
                        <a:pt x="4724680" y="101837"/>
                      </a:cubicBezTo>
                      <a:lnTo>
                        <a:pt x="4724680" y="342827"/>
                      </a:lnTo>
                      <a:cubicBezTo>
                        <a:pt x="4724680" y="365614"/>
                        <a:pt x="4706208" y="384086"/>
                        <a:pt x="4683421" y="384086"/>
                      </a:cubicBezTo>
                      <a:lnTo>
                        <a:pt x="4413971" y="384086"/>
                      </a:lnTo>
                      <a:lnTo>
                        <a:pt x="4420974" y="314620"/>
                      </a:lnTo>
                      <a:cubicBezTo>
                        <a:pt x="4420974" y="230654"/>
                        <a:pt x="4403957" y="150663"/>
                        <a:pt x="4373184" y="77906"/>
                      </a:cubicBezTo>
                      <a:close/>
                      <a:moveTo>
                        <a:pt x="1536770" y="0"/>
                      </a:moveTo>
                      <a:lnTo>
                        <a:pt x="3294775" y="0"/>
                      </a:lnTo>
                      <a:lnTo>
                        <a:pt x="3252489" y="77906"/>
                      </a:lnTo>
                      <a:cubicBezTo>
                        <a:pt x="3221715" y="150663"/>
                        <a:pt x="3204698" y="230654"/>
                        <a:pt x="3204698" y="314620"/>
                      </a:cubicBezTo>
                      <a:lnTo>
                        <a:pt x="3211701" y="384086"/>
                      </a:lnTo>
                      <a:lnTo>
                        <a:pt x="1619844" y="384086"/>
                      </a:lnTo>
                      <a:lnTo>
                        <a:pt x="1626847" y="314620"/>
                      </a:lnTo>
                      <a:cubicBezTo>
                        <a:pt x="1626847" y="230654"/>
                        <a:pt x="1609830" y="150663"/>
                        <a:pt x="1579057" y="77906"/>
                      </a:cubicBezTo>
                      <a:close/>
                      <a:moveTo>
                        <a:pt x="101837" y="0"/>
                      </a:moveTo>
                      <a:lnTo>
                        <a:pt x="500648" y="0"/>
                      </a:lnTo>
                      <a:lnTo>
                        <a:pt x="458362" y="77906"/>
                      </a:lnTo>
                      <a:cubicBezTo>
                        <a:pt x="427588" y="150663"/>
                        <a:pt x="410571" y="230654"/>
                        <a:pt x="410571" y="314620"/>
                      </a:cubicBezTo>
                      <a:lnTo>
                        <a:pt x="417574" y="384086"/>
                      </a:lnTo>
                      <a:lnTo>
                        <a:pt x="41259" y="384086"/>
                      </a:lnTo>
                      <a:cubicBezTo>
                        <a:pt x="18472" y="384086"/>
                        <a:pt x="0" y="365614"/>
                        <a:pt x="0" y="342827"/>
                      </a:cubicBezTo>
                      <a:lnTo>
                        <a:pt x="0" y="101837"/>
                      </a:lnTo>
                      <a:cubicBezTo>
                        <a:pt x="0" y="45594"/>
                        <a:pt x="45594" y="0"/>
                        <a:pt x="1018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EB0E60BB-6720-DB48-6D3D-8C64CFCA186D}"/>
                    </a:ext>
                  </a:extLst>
                </p:cNvPr>
                <p:cNvSpPr/>
                <p:nvPr/>
              </p:nvSpPr>
              <p:spPr bwMode="auto">
                <a:xfrm>
                  <a:off x="2868492" y="3860661"/>
                  <a:ext cx="987684" cy="98767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9D1AC79B-5FFA-2A63-6504-6F23B5AC9CEC}"/>
                    </a:ext>
                  </a:extLst>
                </p:cNvPr>
                <p:cNvSpPr/>
                <p:nvPr/>
              </p:nvSpPr>
              <p:spPr bwMode="auto">
                <a:xfrm>
                  <a:off x="3076179" y="4068346"/>
                  <a:ext cx="572306" cy="57230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FAF136CA-DF9A-05E8-9C52-B107F889F101}"/>
                    </a:ext>
                  </a:extLst>
                </p:cNvPr>
                <p:cNvSpPr/>
                <p:nvPr/>
              </p:nvSpPr>
              <p:spPr bwMode="auto">
                <a:xfrm>
                  <a:off x="2587608" y="3445374"/>
                  <a:ext cx="187949" cy="348825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98D31F10-A37F-C9F1-1F96-57587ED9300A}"/>
                  </a:ext>
                </a:extLst>
              </p:cNvPr>
              <p:cNvGrpSpPr/>
              <p:nvPr/>
            </p:nvGrpSpPr>
            <p:grpSpPr>
              <a:xfrm>
                <a:off x="2266961" y="7426460"/>
                <a:ext cx="515874" cy="632112"/>
                <a:chOff x="-827218" y="3981261"/>
                <a:chExt cx="791198" cy="969472"/>
              </a:xfrm>
            </p:grpSpPr>
            <p:sp>
              <p:nvSpPr>
                <p:cNvPr id="312" name="台形 311">
                  <a:extLst>
                    <a:ext uri="{FF2B5EF4-FFF2-40B4-BE49-F238E27FC236}">
                      <a16:creationId xmlns:a16="http://schemas.microsoft.com/office/drawing/2014/main" id="{A654094B-95EF-0659-BAAB-7B6426D5A34B}"/>
                    </a:ext>
                  </a:extLst>
                </p:cNvPr>
                <p:cNvSpPr/>
                <p:nvPr/>
              </p:nvSpPr>
              <p:spPr bwMode="auto">
                <a:xfrm>
                  <a:off x="-521100" y="4808679"/>
                  <a:ext cx="172421" cy="142054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EF6A40F0-EFE0-E6C9-AFA2-7535270E803E}"/>
                    </a:ext>
                  </a:extLst>
                </p:cNvPr>
                <p:cNvSpPr/>
                <p:nvPr/>
              </p:nvSpPr>
              <p:spPr bwMode="auto">
                <a:xfrm>
                  <a:off x="-827218" y="3981261"/>
                  <a:ext cx="791198" cy="91224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B8FA3CBA-1811-0544-D955-09E1ADC95EDD}"/>
                    </a:ext>
                  </a:extLst>
                </p:cNvPr>
                <p:cNvSpPr/>
                <p:nvPr/>
              </p:nvSpPr>
              <p:spPr bwMode="auto">
                <a:xfrm>
                  <a:off x="-771863" y="4290368"/>
                  <a:ext cx="555185" cy="107219"/>
                </a:xfrm>
                <a:custGeom>
                  <a:avLst/>
                  <a:gdLst>
                    <a:gd name="connsiteX0" fmla="*/ 442448 w 548346"/>
                    <a:gd name="connsiteY0" fmla="*/ 0 h 105898"/>
                    <a:gd name="connsiteX1" fmla="*/ 548346 w 548346"/>
                    <a:gd name="connsiteY1" fmla="*/ 105898 h 105898"/>
                    <a:gd name="connsiteX2" fmla="*/ 495397 w 548346"/>
                    <a:gd name="connsiteY2" fmla="*/ 105898 h 105898"/>
                    <a:gd name="connsiteX3" fmla="*/ 442448 w 548346"/>
                    <a:gd name="connsiteY3" fmla="*/ 52949 h 105898"/>
                    <a:gd name="connsiteX4" fmla="*/ 389499 w 548346"/>
                    <a:gd name="connsiteY4" fmla="*/ 105898 h 105898"/>
                    <a:gd name="connsiteX5" fmla="*/ 336550 w 548346"/>
                    <a:gd name="connsiteY5" fmla="*/ 105898 h 105898"/>
                    <a:gd name="connsiteX6" fmla="*/ 442448 w 548346"/>
                    <a:gd name="connsiteY6" fmla="*/ 0 h 105898"/>
                    <a:gd name="connsiteX7" fmla="*/ 105898 w 548346"/>
                    <a:gd name="connsiteY7" fmla="*/ 0 h 105898"/>
                    <a:gd name="connsiteX8" fmla="*/ 211796 w 548346"/>
                    <a:gd name="connsiteY8" fmla="*/ 105898 h 105898"/>
                    <a:gd name="connsiteX9" fmla="*/ 158847 w 548346"/>
                    <a:gd name="connsiteY9" fmla="*/ 105898 h 105898"/>
                    <a:gd name="connsiteX10" fmla="*/ 105898 w 548346"/>
                    <a:gd name="connsiteY10" fmla="*/ 52949 h 105898"/>
                    <a:gd name="connsiteX11" fmla="*/ 52949 w 548346"/>
                    <a:gd name="connsiteY11" fmla="*/ 105898 h 105898"/>
                    <a:gd name="connsiteX12" fmla="*/ 0 w 548346"/>
                    <a:gd name="connsiteY12" fmla="*/ 105898 h 105898"/>
                    <a:gd name="connsiteX13" fmla="*/ 105898 w 548346"/>
                    <a:gd name="connsiteY13" fmla="*/ 0 h 105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8346" h="105898">
                      <a:moveTo>
                        <a:pt x="442448" y="0"/>
                      </a:moveTo>
                      <a:cubicBezTo>
                        <a:pt x="500934" y="0"/>
                        <a:pt x="548346" y="47412"/>
                        <a:pt x="548346" y="105898"/>
                      </a:cubicBezTo>
                      <a:lnTo>
                        <a:pt x="495397" y="105898"/>
                      </a:lnTo>
                      <a:cubicBezTo>
                        <a:pt x="495397" y="76655"/>
                        <a:pt x="471691" y="52949"/>
                        <a:pt x="442448" y="52949"/>
                      </a:cubicBezTo>
                      <a:cubicBezTo>
                        <a:pt x="413205" y="52949"/>
                        <a:pt x="389499" y="76655"/>
                        <a:pt x="389499" y="105898"/>
                      </a:cubicBezTo>
                      <a:lnTo>
                        <a:pt x="336550" y="105898"/>
                      </a:lnTo>
                      <a:cubicBezTo>
                        <a:pt x="336550" y="47412"/>
                        <a:pt x="383962" y="0"/>
                        <a:pt x="442448" y="0"/>
                      </a:cubicBezTo>
                      <a:close/>
                      <a:moveTo>
                        <a:pt x="105898" y="0"/>
                      </a:moveTo>
                      <a:cubicBezTo>
                        <a:pt x="164384" y="0"/>
                        <a:pt x="211796" y="47412"/>
                        <a:pt x="211796" y="105898"/>
                      </a:cubicBezTo>
                      <a:lnTo>
                        <a:pt x="158847" y="105898"/>
                      </a:lnTo>
                      <a:cubicBezTo>
                        <a:pt x="158847" y="76655"/>
                        <a:pt x="135141" y="52949"/>
                        <a:pt x="105898" y="52949"/>
                      </a:cubicBezTo>
                      <a:cubicBezTo>
                        <a:pt x="76655" y="52949"/>
                        <a:pt x="52949" y="76655"/>
                        <a:pt x="52949" y="105898"/>
                      </a:cubicBezTo>
                      <a:lnTo>
                        <a:pt x="0" y="105898"/>
                      </a:lnTo>
                      <a:cubicBezTo>
                        <a:pt x="0" y="47412"/>
                        <a:pt x="47412" y="0"/>
                        <a:pt x="10589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643DB644-E59E-21C3-4900-8A2B64072E2E}"/>
                  </a:ext>
                </a:extLst>
              </p:cNvPr>
              <p:cNvSpPr/>
              <p:nvPr/>
            </p:nvSpPr>
            <p:spPr>
              <a:xfrm rot="900000" flipH="1">
                <a:off x="2720225" y="7601529"/>
                <a:ext cx="387976" cy="573508"/>
              </a:xfrm>
              <a:custGeom>
                <a:avLst/>
                <a:gdLst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85254 w 669849"/>
                  <a:gd name="connsiteY32" fmla="*/ 1292406 h 1297065"/>
                  <a:gd name="connsiteX33" fmla="*/ 261113 w 669849"/>
                  <a:gd name="connsiteY33" fmla="*/ 1293919 h 1297065"/>
                  <a:gd name="connsiteX34" fmla="*/ 244109 w 669849"/>
                  <a:gd name="connsiteY34" fmla="*/ 1297065 h 1297065"/>
                  <a:gd name="connsiteX35" fmla="*/ 142238 w 669849"/>
                  <a:gd name="connsiteY35" fmla="*/ 1203704 h 1297065"/>
                  <a:gd name="connsiteX36" fmla="*/ 142554 w 669849"/>
                  <a:gd name="connsiteY36" fmla="*/ 1200831 h 1297065"/>
                  <a:gd name="connsiteX37" fmla="*/ 176172 w 669849"/>
                  <a:gd name="connsiteY37" fmla="*/ 563049 h 1297065"/>
                  <a:gd name="connsiteX38" fmla="*/ 152512 w 669849"/>
                  <a:gd name="connsiteY38" fmla="*/ 550207 h 1297065"/>
                  <a:gd name="connsiteX39" fmla="*/ 84998 w 669849"/>
                  <a:gd name="connsiteY39" fmla="*/ 423228 h 1297065"/>
                  <a:gd name="connsiteX40" fmla="*/ 84998 w 669849"/>
                  <a:gd name="connsiteY40" fmla="*/ 373830 h 1297065"/>
                  <a:gd name="connsiteX41" fmla="*/ 86742 w 669849"/>
                  <a:gd name="connsiteY41" fmla="*/ 356537 h 1297065"/>
                  <a:gd name="connsiteX42" fmla="*/ 3846 w 669849"/>
                  <a:gd name="connsiteY42" fmla="*/ 212956 h 1297065"/>
                  <a:gd name="connsiteX43" fmla="*/ 981 w 669849"/>
                  <a:gd name="connsiteY43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61113 w 669849"/>
                  <a:gd name="connsiteY32" fmla="*/ 1293919 h 1297065"/>
                  <a:gd name="connsiteX33" fmla="*/ 244109 w 669849"/>
                  <a:gd name="connsiteY33" fmla="*/ 1297065 h 1297065"/>
                  <a:gd name="connsiteX34" fmla="*/ 142238 w 669849"/>
                  <a:gd name="connsiteY34" fmla="*/ 1203704 h 1297065"/>
                  <a:gd name="connsiteX35" fmla="*/ 142554 w 669849"/>
                  <a:gd name="connsiteY35" fmla="*/ 1200831 h 1297065"/>
                  <a:gd name="connsiteX36" fmla="*/ 176172 w 669849"/>
                  <a:gd name="connsiteY36" fmla="*/ 563049 h 1297065"/>
                  <a:gd name="connsiteX37" fmla="*/ 152512 w 669849"/>
                  <a:gd name="connsiteY37" fmla="*/ 550207 h 1297065"/>
                  <a:gd name="connsiteX38" fmla="*/ 84998 w 669849"/>
                  <a:gd name="connsiteY38" fmla="*/ 423228 h 1297065"/>
                  <a:gd name="connsiteX39" fmla="*/ 84998 w 669849"/>
                  <a:gd name="connsiteY39" fmla="*/ 373830 h 1297065"/>
                  <a:gd name="connsiteX40" fmla="*/ 86742 w 669849"/>
                  <a:gd name="connsiteY40" fmla="*/ 356537 h 1297065"/>
                  <a:gd name="connsiteX41" fmla="*/ 3846 w 669849"/>
                  <a:gd name="connsiteY41" fmla="*/ 212956 h 1297065"/>
                  <a:gd name="connsiteX42" fmla="*/ 981 w 669849"/>
                  <a:gd name="connsiteY42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38000 w 669849"/>
                  <a:gd name="connsiteY29" fmla="*/ 1055444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  <a:gd name="connsiteX0" fmla="*/ 981 w 669849"/>
                  <a:gd name="connsiteY0" fmla="*/ 191201 h 1297065"/>
                  <a:gd name="connsiteX1" fmla="*/ 14340 w 669849"/>
                  <a:gd name="connsiteY1" fmla="*/ 173793 h 1297065"/>
                  <a:gd name="connsiteX2" fmla="*/ 25130 w 669849"/>
                  <a:gd name="connsiteY2" fmla="*/ 170164 h 1297065"/>
                  <a:gd name="connsiteX3" fmla="*/ 53503 w 669849"/>
                  <a:gd name="connsiteY3" fmla="*/ 184287 h 1297065"/>
                  <a:gd name="connsiteX4" fmla="*/ 118907 w 669849"/>
                  <a:gd name="connsiteY4" fmla="*/ 297571 h 1297065"/>
                  <a:gd name="connsiteX5" fmla="*/ 127646 w 669849"/>
                  <a:gd name="connsiteY5" fmla="*/ 290360 h 1297065"/>
                  <a:gd name="connsiteX6" fmla="*/ 74671 w 669849"/>
                  <a:gd name="connsiteY6" fmla="*/ 92654 h 1297065"/>
                  <a:gd name="connsiteX7" fmla="*/ 101256 w 669849"/>
                  <a:gd name="connsiteY7" fmla="*/ 46607 h 1297065"/>
                  <a:gd name="connsiteX8" fmla="*/ 116156 w 669849"/>
                  <a:gd name="connsiteY8" fmla="*/ 45673 h 1297065"/>
                  <a:gd name="connsiteX9" fmla="*/ 147302 w 669849"/>
                  <a:gd name="connsiteY9" fmla="*/ 73192 h 1297065"/>
                  <a:gd name="connsiteX10" fmla="*/ 200063 w 669849"/>
                  <a:gd name="connsiteY10" fmla="*/ 270096 h 1297065"/>
                  <a:gd name="connsiteX11" fmla="*/ 212526 w 669849"/>
                  <a:gd name="connsiteY11" fmla="*/ 270096 h 1297065"/>
                  <a:gd name="connsiteX12" fmla="*/ 212526 w 669849"/>
                  <a:gd name="connsiteY12" fmla="*/ 37597 h 1297065"/>
                  <a:gd name="connsiteX13" fmla="*/ 250123 w 669849"/>
                  <a:gd name="connsiteY13" fmla="*/ 0 h 1297065"/>
                  <a:gd name="connsiteX14" fmla="*/ 287720 w 669849"/>
                  <a:gd name="connsiteY14" fmla="*/ 37597 h 1297065"/>
                  <a:gd name="connsiteX15" fmla="*/ 287720 w 669849"/>
                  <a:gd name="connsiteY15" fmla="*/ 270096 h 1297065"/>
                  <a:gd name="connsiteX16" fmla="*/ 297761 w 669849"/>
                  <a:gd name="connsiteY16" fmla="*/ 270096 h 1297065"/>
                  <a:gd name="connsiteX17" fmla="*/ 350521 w 669849"/>
                  <a:gd name="connsiteY17" fmla="*/ 73192 h 1297065"/>
                  <a:gd name="connsiteX18" fmla="*/ 396568 w 669849"/>
                  <a:gd name="connsiteY18" fmla="*/ 46606 h 1297065"/>
                  <a:gd name="connsiteX19" fmla="*/ 423153 w 669849"/>
                  <a:gd name="connsiteY19" fmla="*/ 92653 h 1297065"/>
                  <a:gd name="connsiteX20" fmla="*/ 363685 w 669849"/>
                  <a:gd name="connsiteY20" fmla="*/ 316240 h 1297065"/>
                  <a:gd name="connsiteX21" fmla="*/ 369482 w 669849"/>
                  <a:gd name="connsiteY21" fmla="*/ 351385 h 1297065"/>
                  <a:gd name="connsiteX22" fmla="*/ 408103 w 669849"/>
                  <a:gd name="connsiteY22" fmla="*/ 358224 h 1297065"/>
                  <a:gd name="connsiteX23" fmla="*/ 483273 w 669849"/>
                  <a:gd name="connsiteY23" fmla="*/ 311225 h 1297065"/>
                  <a:gd name="connsiteX24" fmla="*/ 548186 w 669849"/>
                  <a:gd name="connsiteY24" fmla="*/ 328780 h 1297065"/>
                  <a:gd name="connsiteX25" fmla="*/ 522398 w 669849"/>
                  <a:gd name="connsiteY25" fmla="*/ 392869 h 1297065"/>
                  <a:gd name="connsiteX26" fmla="*/ 394046 w 669849"/>
                  <a:gd name="connsiteY26" fmla="*/ 482833 h 1297065"/>
                  <a:gd name="connsiteX27" fmla="*/ 338566 w 669849"/>
                  <a:gd name="connsiteY27" fmla="*/ 550207 h 1297065"/>
                  <a:gd name="connsiteX28" fmla="*/ 312041 w 669849"/>
                  <a:gd name="connsiteY28" fmla="*/ 562958 h 1297065"/>
                  <a:gd name="connsiteX29" fmla="*/ 324993 w 669849"/>
                  <a:gd name="connsiteY29" fmla="*/ 901578 h 1297065"/>
                  <a:gd name="connsiteX30" fmla="*/ 614142 w 669849"/>
                  <a:gd name="connsiteY30" fmla="*/ 981452 h 1297065"/>
                  <a:gd name="connsiteX31" fmla="*/ 669849 w 669849"/>
                  <a:gd name="connsiteY31" fmla="*/ 1189354 h 1297065"/>
                  <a:gd name="connsiteX32" fmla="*/ 244109 w 669849"/>
                  <a:gd name="connsiteY32" fmla="*/ 1297065 h 1297065"/>
                  <a:gd name="connsiteX33" fmla="*/ 142238 w 669849"/>
                  <a:gd name="connsiteY33" fmla="*/ 1203704 h 1297065"/>
                  <a:gd name="connsiteX34" fmla="*/ 142554 w 669849"/>
                  <a:gd name="connsiteY34" fmla="*/ 1200831 h 1297065"/>
                  <a:gd name="connsiteX35" fmla="*/ 176172 w 669849"/>
                  <a:gd name="connsiteY35" fmla="*/ 563049 h 1297065"/>
                  <a:gd name="connsiteX36" fmla="*/ 152512 w 669849"/>
                  <a:gd name="connsiteY36" fmla="*/ 550207 h 1297065"/>
                  <a:gd name="connsiteX37" fmla="*/ 84998 w 669849"/>
                  <a:gd name="connsiteY37" fmla="*/ 423228 h 1297065"/>
                  <a:gd name="connsiteX38" fmla="*/ 84998 w 669849"/>
                  <a:gd name="connsiteY38" fmla="*/ 373830 h 1297065"/>
                  <a:gd name="connsiteX39" fmla="*/ 86742 w 669849"/>
                  <a:gd name="connsiteY39" fmla="*/ 356537 h 1297065"/>
                  <a:gd name="connsiteX40" fmla="*/ 3846 w 669849"/>
                  <a:gd name="connsiteY40" fmla="*/ 212956 h 1297065"/>
                  <a:gd name="connsiteX41" fmla="*/ 981 w 669849"/>
                  <a:gd name="connsiteY41" fmla="*/ 191201 h 1297065"/>
                  <a:gd name="connsiteX0" fmla="*/ 981 w 744600"/>
                  <a:gd name="connsiteY0" fmla="*/ 191201 h 1297065"/>
                  <a:gd name="connsiteX1" fmla="*/ 14340 w 744600"/>
                  <a:gd name="connsiteY1" fmla="*/ 173793 h 1297065"/>
                  <a:gd name="connsiteX2" fmla="*/ 25130 w 744600"/>
                  <a:gd name="connsiteY2" fmla="*/ 170164 h 1297065"/>
                  <a:gd name="connsiteX3" fmla="*/ 53503 w 744600"/>
                  <a:gd name="connsiteY3" fmla="*/ 184287 h 1297065"/>
                  <a:gd name="connsiteX4" fmla="*/ 118907 w 744600"/>
                  <a:gd name="connsiteY4" fmla="*/ 297571 h 1297065"/>
                  <a:gd name="connsiteX5" fmla="*/ 127646 w 744600"/>
                  <a:gd name="connsiteY5" fmla="*/ 290360 h 1297065"/>
                  <a:gd name="connsiteX6" fmla="*/ 74671 w 744600"/>
                  <a:gd name="connsiteY6" fmla="*/ 92654 h 1297065"/>
                  <a:gd name="connsiteX7" fmla="*/ 101256 w 744600"/>
                  <a:gd name="connsiteY7" fmla="*/ 46607 h 1297065"/>
                  <a:gd name="connsiteX8" fmla="*/ 116156 w 744600"/>
                  <a:gd name="connsiteY8" fmla="*/ 45673 h 1297065"/>
                  <a:gd name="connsiteX9" fmla="*/ 147302 w 744600"/>
                  <a:gd name="connsiteY9" fmla="*/ 73192 h 1297065"/>
                  <a:gd name="connsiteX10" fmla="*/ 200063 w 744600"/>
                  <a:gd name="connsiteY10" fmla="*/ 270096 h 1297065"/>
                  <a:gd name="connsiteX11" fmla="*/ 212526 w 744600"/>
                  <a:gd name="connsiteY11" fmla="*/ 270096 h 1297065"/>
                  <a:gd name="connsiteX12" fmla="*/ 212526 w 744600"/>
                  <a:gd name="connsiteY12" fmla="*/ 37597 h 1297065"/>
                  <a:gd name="connsiteX13" fmla="*/ 250123 w 744600"/>
                  <a:gd name="connsiteY13" fmla="*/ 0 h 1297065"/>
                  <a:gd name="connsiteX14" fmla="*/ 287720 w 744600"/>
                  <a:gd name="connsiteY14" fmla="*/ 37597 h 1297065"/>
                  <a:gd name="connsiteX15" fmla="*/ 287720 w 744600"/>
                  <a:gd name="connsiteY15" fmla="*/ 270096 h 1297065"/>
                  <a:gd name="connsiteX16" fmla="*/ 297761 w 744600"/>
                  <a:gd name="connsiteY16" fmla="*/ 270096 h 1297065"/>
                  <a:gd name="connsiteX17" fmla="*/ 350521 w 744600"/>
                  <a:gd name="connsiteY17" fmla="*/ 73192 h 1297065"/>
                  <a:gd name="connsiteX18" fmla="*/ 396568 w 744600"/>
                  <a:gd name="connsiteY18" fmla="*/ 46606 h 1297065"/>
                  <a:gd name="connsiteX19" fmla="*/ 423153 w 744600"/>
                  <a:gd name="connsiteY19" fmla="*/ 92653 h 1297065"/>
                  <a:gd name="connsiteX20" fmla="*/ 363685 w 744600"/>
                  <a:gd name="connsiteY20" fmla="*/ 316240 h 1297065"/>
                  <a:gd name="connsiteX21" fmla="*/ 369482 w 744600"/>
                  <a:gd name="connsiteY21" fmla="*/ 351385 h 1297065"/>
                  <a:gd name="connsiteX22" fmla="*/ 408103 w 744600"/>
                  <a:gd name="connsiteY22" fmla="*/ 358224 h 1297065"/>
                  <a:gd name="connsiteX23" fmla="*/ 483273 w 744600"/>
                  <a:gd name="connsiteY23" fmla="*/ 311225 h 1297065"/>
                  <a:gd name="connsiteX24" fmla="*/ 548186 w 744600"/>
                  <a:gd name="connsiteY24" fmla="*/ 328780 h 1297065"/>
                  <a:gd name="connsiteX25" fmla="*/ 522398 w 744600"/>
                  <a:gd name="connsiteY25" fmla="*/ 392869 h 1297065"/>
                  <a:gd name="connsiteX26" fmla="*/ 394046 w 744600"/>
                  <a:gd name="connsiteY26" fmla="*/ 482833 h 1297065"/>
                  <a:gd name="connsiteX27" fmla="*/ 338566 w 744600"/>
                  <a:gd name="connsiteY27" fmla="*/ 550207 h 1297065"/>
                  <a:gd name="connsiteX28" fmla="*/ 312041 w 744600"/>
                  <a:gd name="connsiteY28" fmla="*/ 562958 h 1297065"/>
                  <a:gd name="connsiteX29" fmla="*/ 324993 w 744600"/>
                  <a:gd name="connsiteY29" fmla="*/ 901578 h 1297065"/>
                  <a:gd name="connsiteX30" fmla="*/ 744600 w 744600"/>
                  <a:gd name="connsiteY30" fmla="*/ 917798 h 1297065"/>
                  <a:gd name="connsiteX31" fmla="*/ 669849 w 744600"/>
                  <a:gd name="connsiteY31" fmla="*/ 1189354 h 1297065"/>
                  <a:gd name="connsiteX32" fmla="*/ 244109 w 744600"/>
                  <a:gd name="connsiteY32" fmla="*/ 1297065 h 1297065"/>
                  <a:gd name="connsiteX33" fmla="*/ 142238 w 744600"/>
                  <a:gd name="connsiteY33" fmla="*/ 1203704 h 1297065"/>
                  <a:gd name="connsiteX34" fmla="*/ 142554 w 744600"/>
                  <a:gd name="connsiteY34" fmla="*/ 1200831 h 1297065"/>
                  <a:gd name="connsiteX35" fmla="*/ 176172 w 744600"/>
                  <a:gd name="connsiteY35" fmla="*/ 563049 h 1297065"/>
                  <a:gd name="connsiteX36" fmla="*/ 152512 w 744600"/>
                  <a:gd name="connsiteY36" fmla="*/ 550207 h 1297065"/>
                  <a:gd name="connsiteX37" fmla="*/ 84998 w 744600"/>
                  <a:gd name="connsiteY37" fmla="*/ 423228 h 1297065"/>
                  <a:gd name="connsiteX38" fmla="*/ 84998 w 744600"/>
                  <a:gd name="connsiteY38" fmla="*/ 373830 h 1297065"/>
                  <a:gd name="connsiteX39" fmla="*/ 86742 w 744600"/>
                  <a:gd name="connsiteY39" fmla="*/ 356537 h 1297065"/>
                  <a:gd name="connsiteX40" fmla="*/ 3846 w 744600"/>
                  <a:gd name="connsiteY40" fmla="*/ 212956 h 1297065"/>
                  <a:gd name="connsiteX41" fmla="*/ 981 w 744600"/>
                  <a:gd name="connsiteY41" fmla="*/ 191201 h 1297065"/>
                  <a:gd name="connsiteX0" fmla="*/ 981 w 744600"/>
                  <a:gd name="connsiteY0" fmla="*/ 191201 h 1297065"/>
                  <a:gd name="connsiteX1" fmla="*/ 14340 w 744600"/>
                  <a:gd name="connsiteY1" fmla="*/ 173793 h 1297065"/>
                  <a:gd name="connsiteX2" fmla="*/ 25130 w 744600"/>
                  <a:gd name="connsiteY2" fmla="*/ 170164 h 1297065"/>
                  <a:gd name="connsiteX3" fmla="*/ 53503 w 744600"/>
                  <a:gd name="connsiteY3" fmla="*/ 184287 h 1297065"/>
                  <a:gd name="connsiteX4" fmla="*/ 118907 w 744600"/>
                  <a:gd name="connsiteY4" fmla="*/ 297571 h 1297065"/>
                  <a:gd name="connsiteX5" fmla="*/ 127646 w 744600"/>
                  <a:gd name="connsiteY5" fmla="*/ 290360 h 1297065"/>
                  <a:gd name="connsiteX6" fmla="*/ 74671 w 744600"/>
                  <a:gd name="connsiteY6" fmla="*/ 92654 h 1297065"/>
                  <a:gd name="connsiteX7" fmla="*/ 101256 w 744600"/>
                  <a:gd name="connsiteY7" fmla="*/ 46607 h 1297065"/>
                  <a:gd name="connsiteX8" fmla="*/ 116156 w 744600"/>
                  <a:gd name="connsiteY8" fmla="*/ 45673 h 1297065"/>
                  <a:gd name="connsiteX9" fmla="*/ 147302 w 744600"/>
                  <a:gd name="connsiteY9" fmla="*/ 73192 h 1297065"/>
                  <a:gd name="connsiteX10" fmla="*/ 200063 w 744600"/>
                  <a:gd name="connsiteY10" fmla="*/ 270096 h 1297065"/>
                  <a:gd name="connsiteX11" fmla="*/ 212526 w 744600"/>
                  <a:gd name="connsiteY11" fmla="*/ 270096 h 1297065"/>
                  <a:gd name="connsiteX12" fmla="*/ 212526 w 744600"/>
                  <a:gd name="connsiteY12" fmla="*/ 37597 h 1297065"/>
                  <a:gd name="connsiteX13" fmla="*/ 250123 w 744600"/>
                  <a:gd name="connsiteY13" fmla="*/ 0 h 1297065"/>
                  <a:gd name="connsiteX14" fmla="*/ 287720 w 744600"/>
                  <a:gd name="connsiteY14" fmla="*/ 37597 h 1297065"/>
                  <a:gd name="connsiteX15" fmla="*/ 287720 w 744600"/>
                  <a:gd name="connsiteY15" fmla="*/ 270096 h 1297065"/>
                  <a:gd name="connsiteX16" fmla="*/ 297761 w 744600"/>
                  <a:gd name="connsiteY16" fmla="*/ 270096 h 1297065"/>
                  <a:gd name="connsiteX17" fmla="*/ 350521 w 744600"/>
                  <a:gd name="connsiteY17" fmla="*/ 73192 h 1297065"/>
                  <a:gd name="connsiteX18" fmla="*/ 396568 w 744600"/>
                  <a:gd name="connsiteY18" fmla="*/ 46606 h 1297065"/>
                  <a:gd name="connsiteX19" fmla="*/ 423153 w 744600"/>
                  <a:gd name="connsiteY19" fmla="*/ 92653 h 1297065"/>
                  <a:gd name="connsiteX20" fmla="*/ 363685 w 744600"/>
                  <a:gd name="connsiteY20" fmla="*/ 316240 h 1297065"/>
                  <a:gd name="connsiteX21" fmla="*/ 369482 w 744600"/>
                  <a:gd name="connsiteY21" fmla="*/ 351385 h 1297065"/>
                  <a:gd name="connsiteX22" fmla="*/ 408103 w 744600"/>
                  <a:gd name="connsiteY22" fmla="*/ 358224 h 1297065"/>
                  <a:gd name="connsiteX23" fmla="*/ 483273 w 744600"/>
                  <a:gd name="connsiteY23" fmla="*/ 311225 h 1297065"/>
                  <a:gd name="connsiteX24" fmla="*/ 548186 w 744600"/>
                  <a:gd name="connsiteY24" fmla="*/ 328780 h 1297065"/>
                  <a:gd name="connsiteX25" fmla="*/ 522398 w 744600"/>
                  <a:gd name="connsiteY25" fmla="*/ 392869 h 1297065"/>
                  <a:gd name="connsiteX26" fmla="*/ 394046 w 744600"/>
                  <a:gd name="connsiteY26" fmla="*/ 482833 h 1297065"/>
                  <a:gd name="connsiteX27" fmla="*/ 338566 w 744600"/>
                  <a:gd name="connsiteY27" fmla="*/ 550207 h 1297065"/>
                  <a:gd name="connsiteX28" fmla="*/ 312041 w 744600"/>
                  <a:gd name="connsiteY28" fmla="*/ 562958 h 1297065"/>
                  <a:gd name="connsiteX29" fmla="*/ 324993 w 744600"/>
                  <a:gd name="connsiteY29" fmla="*/ 901578 h 1297065"/>
                  <a:gd name="connsiteX30" fmla="*/ 744600 w 744600"/>
                  <a:gd name="connsiteY30" fmla="*/ 917798 h 1297065"/>
                  <a:gd name="connsiteX31" fmla="*/ 669849 w 744600"/>
                  <a:gd name="connsiteY31" fmla="*/ 1189354 h 1297065"/>
                  <a:gd name="connsiteX32" fmla="*/ 244109 w 744600"/>
                  <a:gd name="connsiteY32" fmla="*/ 1297065 h 1297065"/>
                  <a:gd name="connsiteX33" fmla="*/ 142238 w 744600"/>
                  <a:gd name="connsiteY33" fmla="*/ 1203704 h 1297065"/>
                  <a:gd name="connsiteX34" fmla="*/ 176172 w 744600"/>
                  <a:gd name="connsiteY34" fmla="*/ 563049 h 1297065"/>
                  <a:gd name="connsiteX35" fmla="*/ 152512 w 744600"/>
                  <a:gd name="connsiteY35" fmla="*/ 550207 h 1297065"/>
                  <a:gd name="connsiteX36" fmla="*/ 84998 w 744600"/>
                  <a:gd name="connsiteY36" fmla="*/ 423228 h 1297065"/>
                  <a:gd name="connsiteX37" fmla="*/ 84998 w 744600"/>
                  <a:gd name="connsiteY37" fmla="*/ 373830 h 1297065"/>
                  <a:gd name="connsiteX38" fmla="*/ 86742 w 744600"/>
                  <a:gd name="connsiteY38" fmla="*/ 356537 h 1297065"/>
                  <a:gd name="connsiteX39" fmla="*/ 3846 w 744600"/>
                  <a:gd name="connsiteY39" fmla="*/ 212956 h 1297065"/>
                  <a:gd name="connsiteX40" fmla="*/ 981 w 744600"/>
                  <a:gd name="connsiteY40" fmla="*/ 191201 h 1297065"/>
                  <a:gd name="connsiteX0" fmla="*/ 981 w 744600"/>
                  <a:gd name="connsiteY0" fmla="*/ 191201 h 1297065"/>
                  <a:gd name="connsiteX1" fmla="*/ 14340 w 744600"/>
                  <a:gd name="connsiteY1" fmla="*/ 173793 h 1297065"/>
                  <a:gd name="connsiteX2" fmla="*/ 25130 w 744600"/>
                  <a:gd name="connsiteY2" fmla="*/ 170164 h 1297065"/>
                  <a:gd name="connsiteX3" fmla="*/ 53503 w 744600"/>
                  <a:gd name="connsiteY3" fmla="*/ 184287 h 1297065"/>
                  <a:gd name="connsiteX4" fmla="*/ 118907 w 744600"/>
                  <a:gd name="connsiteY4" fmla="*/ 297571 h 1297065"/>
                  <a:gd name="connsiteX5" fmla="*/ 127646 w 744600"/>
                  <a:gd name="connsiteY5" fmla="*/ 290360 h 1297065"/>
                  <a:gd name="connsiteX6" fmla="*/ 74671 w 744600"/>
                  <a:gd name="connsiteY6" fmla="*/ 92654 h 1297065"/>
                  <a:gd name="connsiteX7" fmla="*/ 101256 w 744600"/>
                  <a:gd name="connsiteY7" fmla="*/ 46607 h 1297065"/>
                  <a:gd name="connsiteX8" fmla="*/ 116156 w 744600"/>
                  <a:gd name="connsiteY8" fmla="*/ 45673 h 1297065"/>
                  <a:gd name="connsiteX9" fmla="*/ 147302 w 744600"/>
                  <a:gd name="connsiteY9" fmla="*/ 73192 h 1297065"/>
                  <a:gd name="connsiteX10" fmla="*/ 200063 w 744600"/>
                  <a:gd name="connsiteY10" fmla="*/ 270096 h 1297065"/>
                  <a:gd name="connsiteX11" fmla="*/ 212526 w 744600"/>
                  <a:gd name="connsiteY11" fmla="*/ 270096 h 1297065"/>
                  <a:gd name="connsiteX12" fmla="*/ 212526 w 744600"/>
                  <a:gd name="connsiteY12" fmla="*/ 37597 h 1297065"/>
                  <a:gd name="connsiteX13" fmla="*/ 250123 w 744600"/>
                  <a:gd name="connsiteY13" fmla="*/ 0 h 1297065"/>
                  <a:gd name="connsiteX14" fmla="*/ 287720 w 744600"/>
                  <a:gd name="connsiteY14" fmla="*/ 37597 h 1297065"/>
                  <a:gd name="connsiteX15" fmla="*/ 287720 w 744600"/>
                  <a:gd name="connsiteY15" fmla="*/ 270096 h 1297065"/>
                  <a:gd name="connsiteX16" fmla="*/ 297761 w 744600"/>
                  <a:gd name="connsiteY16" fmla="*/ 270096 h 1297065"/>
                  <a:gd name="connsiteX17" fmla="*/ 350521 w 744600"/>
                  <a:gd name="connsiteY17" fmla="*/ 73192 h 1297065"/>
                  <a:gd name="connsiteX18" fmla="*/ 396568 w 744600"/>
                  <a:gd name="connsiteY18" fmla="*/ 46606 h 1297065"/>
                  <a:gd name="connsiteX19" fmla="*/ 423153 w 744600"/>
                  <a:gd name="connsiteY19" fmla="*/ 92653 h 1297065"/>
                  <a:gd name="connsiteX20" fmla="*/ 363685 w 744600"/>
                  <a:gd name="connsiteY20" fmla="*/ 316240 h 1297065"/>
                  <a:gd name="connsiteX21" fmla="*/ 369482 w 744600"/>
                  <a:gd name="connsiteY21" fmla="*/ 351385 h 1297065"/>
                  <a:gd name="connsiteX22" fmla="*/ 408103 w 744600"/>
                  <a:gd name="connsiteY22" fmla="*/ 358224 h 1297065"/>
                  <a:gd name="connsiteX23" fmla="*/ 483273 w 744600"/>
                  <a:gd name="connsiteY23" fmla="*/ 311225 h 1297065"/>
                  <a:gd name="connsiteX24" fmla="*/ 548186 w 744600"/>
                  <a:gd name="connsiteY24" fmla="*/ 328780 h 1297065"/>
                  <a:gd name="connsiteX25" fmla="*/ 522398 w 744600"/>
                  <a:gd name="connsiteY25" fmla="*/ 392869 h 1297065"/>
                  <a:gd name="connsiteX26" fmla="*/ 394046 w 744600"/>
                  <a:gd name="connsiteY26" fmla="*/ 482833 h 1297065"/>
                  <a:gd name="connsiteX27" fmla="*/ 338566 w 744600"/>
                  <a:gd name="connsiteY27" fmla="*/ 550207 h 1297065"/>
                  <a:gd name="connsiteX28" fmla="*/ 312041 w 744600"/>
                  <a:gd name="connsiteY28" fmla="*/ 562958 h 1297065"/>
                  <a:gd name="connsiteX29" fmla="*/ 324993 w 744600"/>
                  <a:gd name="connsiteY29" fmla="*/ 901578 h 1297065"/>
                  <a:gd name="connsiteX30" fmla="*/ 744600 w 744600"/>
                  <a:gd name="connsiteY30" fmla="*/ 917798 h 1297065"/>
                  <a:gd name="connsiteX31" fmla="*/ 669849 w 744600"/>
                  <a:gd name="connsiteY31" fmla="*/ 1189354 h 1297065"/>
                  <a:gd name="connsiteX32" fmla="*/ 244109 w 744600"/>
                  <a:gd name="connsiteY32" fmla="*/ 1297065 h 1297065"/>
                  <a:gd name="connsiteX33" fmla="*/ 151297 w 744600"/>
                  <a:gd name="connsiteY33" fmla="*/ 939884 h 1297065"/>
                  <a:gd name="connsiteX34" fmla="*/ 176172 w 744600"/>
                  <a:gd name="connsiteY34" fmla="*/ 563049 h 1297065"/>
                  <a:gd name="connsiteX35" fmla="*/ 152512 w 744600"/>
                  <a:gd name="connsiteY35" fmla="*/ 550207 h 1297065"/>
                  <a:gd name="connsiteX36" fmla="*/ 84998 w 744600"/>
                  <a:gd name="connsiteY36" fmla="*/ 423228 h 1297065"/>
                  <a:gd name="connsiteX37" fmla="*/ 84998 w 744600"/>
                  <a:gd name="connsiteY37" fmla="*/ 373830 h 1297065"/>
                  <a:gd name="connsiteX38" fmla="*/ 86742 w 744600"/>
                  <a:gd name="connsiteY38" fmla="*/ 356537 h 1297065"/>
                  <a:gd name="connsiteX39" fmla="*/ 3846 w 744600"/>
                  <a:gd name="connsiteY39" fmla="*/ 212956 h 1297065"/>
                  <a:gd name="connsiteX40" fmla="*/ 981 w 744600"/>
                  <a:gd name="connsiteY40" fmla="*/ 191201 h 1297065"/>
                  <a:gd name="connsiteX0" fmla="*/ 981 w 744600"/>
                  <a:gd name="connsiteY0" fmla="*/ 191201 h 1297065"/>
                  <a:gd name="connsiteX1" fmla="*/ 14340 w 744600"/>
                  <a:gd name="connsiteY1" fmla="*/ 173793 h 1297065"/>
                  <a:gd name="connsiteX2" fmla="*/ 25130 w 744600"/>
                  <a:gd name="connsiteY2" fmla="*/ 170164 h 1297065"/>
                  <a:gd name="connsiteX3" fmla="*/ 53503 w 744600"/>
                  <a:gd name="connsiteY3" fmla="*/ 184287 h 1297065"/>
                  <a:gd name="connsiteX4" fmla="*/ 118907 w 744600"/>
                  <a:gd name="connsiteY4" fmla="*/ 297571 h 1297065"/>
                  <a:gd name="connsiteX5" fmla="*/ 127646 w 744600"/>
                  <a:gd name="connsiteY5" fmla="*/ 290360 h 1297065"/>
                  <a:gd name="connsiteX6" fmla="*/ 74671 w 744600"/>
                  <a:gd name="connsiteY6" fmla="*/ 92654 h 1297065"/>
                  <a:gd name="connsiteX7" fmla="*/ 101256 w 744600"/>
                  <a:gd name="connsiteY7" fmla="*/ 46607 h 1297065"/>
                  <a:gd name="connsiteX8" fmla="*/ 116156 w 744600"/>
                  <a:gd name="connsiteY8" fmla="*/ 45673 h 1297065"/>
                  <a:gd name="connsiteX9" fmla="*/ 147302 w 744600"/>
                  <a:gd name="connsiteY9" fmla="*/ 73192 h 1297065"/>
                  <a:gd name="connsiteX10" fmla="*/ 200063 w 744600"/>
                  <a:gd name="connsiteY10" fmla="*/ 270096 h 1297065"/>
                  <a:gd name="connsiteX11" fmla="*/ 212526 w 744600"/>
                  <a:gd name="connsiteY11" fmla="*/ 270096 h 1297065"/>
                  <a:gd name="connsiteX12" fmla="*/ 212526 w 744600"/>
                  <a:gd name="connsiteY12" fmla="*/ 37597 h 1297065"/>
                  <a:gd name="connsiteX13" fmla="*/ 250123 w 744600"/>
                  <a:gd name="connsiteY13" fmla="*/ 0 h 1297065"/>
                  <a:gd name="connsiteX14" fmla="*/ 287720 w 744600"/>
                  <a:gd name="connsiteY14" fmla="*/ 37597 h 1297065"/>
                  <a:gd name="connsiteX15" fmla="*/ 287720 w 744600"/>
                  <a:gd name="connsiteY15" fmla="*/ 270096 h 1297065"/>
                  <a:gd name="connsiteX16" fmla="*/ 297761 w 744600"/>
                  <a:gd name="connsiteY16" fmla="*/ 270096 h 1297065"/>
                  <a:gd name="connsiteX17" fmla="*/ 350521 w 744600"/>
                  <a:gd name="connsiteY17" fmla="*/ 73192 h 1297065"/>
                  <a:gd name="connsiteX18" fmla="*/ 396568 w 744600"/>
                  <a:gd name="connsiteY18" fmla="*/ 46606 h 1297065"/>
                  <a:gd name="connsiteX19" fmla="*/ 423153 w 744600"/>
                  <a:gd name="connsiteY19" fmla="*/ 92653 h 1297065"/>
                  <a:gd name="connsiteX20" fmla="*/ 363685 w 744600"/>
                  <a:gd name="connsiteY20" fmla="*/ 316240 h 1297065"/>
                  <a:gd name="connsiteX21" fmla="*/ 369482 w 744600"/>
                  <a:gd name="connsiteY21" fmla="*/ 351385 h 1297065"/>
                  <a:gd name="connsiteX22" fmla="*/ 408103 w 744600"/>
                  <a:gd name="connsiteY22" fmla="*/ 358224 h 1297065"/>
                  <a:gd name="connsiteX23" fmla="*/ 483273 w 744600"/>
                  <a:gd name="connsiteY23" fmla="*/ 311225 h 1297065"/>
                  <a:gd name="connsiteX24" fmla="*/ 548186 w 744600"/>
                  <a:gd name="connsiteY24" fmla="*/ 328780 h 1297065"/>
                  <a:gd name="connsiteX25" fmla="*/ 522398 w 744600"/>
                  <a:gd name="connsiteY25" fmla="*/ 392869 h 1297065"/>
                  <a:gd name="connsiteX26" fmla="*/ 394046 w 744600"/>
                  <a:gd name="connsiteY26" fmla="*/ 482833 h 1297065"/>
                  <a:gd name="connsiteX27" fmla="*/ 338566 w 744600"/>
                  <a:gd name="connsiteY27" fmla="*/ 550207 h 1297065"/>
                  <a:gd name="connsiteX28" fmla="*/ 312041 w 744600"/>
                  <a:gd name="connsiteY28" fmla="*/ 562958 h 1297065"/>
                  <a:gd name="connsiteX29" fmla="*/ 324993 w 744600"/>
                  <a:gd name="connsiteY29" fmla="*/ 901578 h 1297065"/>
                  <a:gd name="connsiteX30" fmla="*/ 744600 w 744600"/>
                  <a:gd name="connsiteY30" fmla="*/ 917798 h 1297065"/>
                  <a:gd name="connsiteX31" fmla="*/ 669849 w 744600"/>
                  <a:gd name="connsiteY31" fmla="*/ 1189354 h 1297065"/>
                  <a:gd name="connsiteX32" fmla="*/ 244109 w 744600"/>
                  <a:gd name="connsiteY32" fmla="*/ 1297065 h 1297065"/>
                  <a:gd name="connsiteX33" fmla="*/ 151297 w 744600"/>
                  <a:gd name="connsiteY33" fmla="*/ 939884 h 1297065"/>
                  <a:gd name="connsiteX34" fmla="*/ 176172 w 744600"/>
                  <a:gd name="connsiteY34" fmla="*/ 563049 h 1297065"/>
                  <a:gd name="connsiteX35" fmla="*/ 152512 w 744600"/>
                  <a:gd name="connsiteY35" fmla="*/ 550207 h 1297065"/>
                  <a:gd name="connsiteX36" fmla="*/ 84998 w 744600"/>
                  <a:gd name="connsiteY36" fmla="*/ 423228 h 1297065"/>
                  <a:gd name="connsiteX37" fmla="*/ 84998 w 744600"/>
                  <a:gd name="connsiteY37" fmla="*/ 373830 h 1297065"/>
                  <a:gd name="connsiteX38" fmla="*/ 86742 w 744600"/>
                  <a:gd name="connsiteY38" fmla="*/ 356537 h 1297065"/>
                  <a:gd name="connsiteX39" fmla="*/ 3846 w 744600"/>
                  <a:gd name="connsiteY39" fmla="*/ 212956 h 1297065"/>
                  <a:gd name="connsiteX40" fmla="*/ 981 w 744600"/>
                  <a:gd name="connsiteY40" fmla="*/ 191201 h 1297065"/>
                  <a:gd name="connsiteX0" fmla="*/ 981 w 744600"/>
                  <a:gd name="connsiteY0" fmla="*/ 191201 h 1189354"/>
                  <a:gd name="connsiteX1" fmla="*/ 14340 w 744600"/>
                  <a:gd name="connsiteY1" fmla="*/ 173793 h 1189354"/>
                  <a:gd name="connsiteX2" fmla="*/ 25130 w 744600"/>
                  <a:gd name="connsiteY2" fmla="*/ 170164 h 1189354"/>
                  <a:gd name="connsiteX3" fmla="*/ 53503 w 744600"/>
                  <a:gd name="connsiteY3" fmla="*/ 184287 h 1189354"/>
                  <a:gd name="connsiteX4" fmla="*/ 118907 w 744600"/>
                  <a:gd name="connsiteY4" fmla="*/ 297571 h 1189354"/>
                  <a:gd name="connsiteX5" fmla="*/ 127646 w 744600"/>
                  <a:gd name="connsiteY5" fmla="*/ 290360 h 1189354"/>
                  <a:gd name="connsiteX6" fmla="*/ 74671 w 744600"/>
                  <a:gd name="connsiteY6" fmla="*/ 92654 h 1189354"/>
                  <a:gd name="connsiteX7" fmla="*/ 101256 w 744600"/>
                  <a:gd name="connsiteY7" fmla="*/ 46607 h 1189354"/>
                  <a:gd name="connsiteX8" fmla="*/ 116156 w 744600"/>
                  <a:gd name="connsiteY8" fmla="*/ 45673 h 1189354"/>
                  <a:gd name="connsiteX9" fmla="*/ 147302 w 744600"/>
                  <a:gd name="connsiteY9" fmla="*/ 73192 h 1189354"/>
                  <a:gd name="connsiteX10" fmla="*/ 200063 w 744600"/>
                  <a:gd name="connsiteY10" fmla="*/ 270096 h 1189354"/>
                  <a:gd name="connsiteX11" fmla="*/ 212526 w 744600"/>
                  <a:gd name="connsiteY11" fmla="*/ 270096 h 1189354"/>
                  <a:gd name="connsiteX12" fmla="*/ 212526 w 744600"/>
                  <a:gd name="connsiteY12" fmla="*/ 37597 h 1189354"/>
                  <a:gd name="connsiteX13" fmla="*/ 250123 w 744600"/>
                  <a:gd name="connsiteY13" fmla="*/ 0 h 1189354"/>
                  <a:gd name="connsiteX14" fmla="*/ 287720 w 744600"/>
                  <a:gd name="connsiteY14" fmla="*/ 37597 h 1189354"/>
                  <a:gd name="connsiteX15" fmla="*/ 287720 w 744600"/>
                  <a:gd name="connsiteY15" fmla="*/ 270096 h 1189354"/>
                  <a:gd name="connsiteX16" fmla="*/ 297761 w 744600"/>
                  <a:gd name="connsiteY16" fmla="*/ 270096 h 1189354"/>
                  <a:gd name="connsiteX17" fmla="*/ 350521 w 744600"/>
                  <a:gd name="connsiteY17" fmla="*/ 73192 h 1189354"/>
                  <a:gd name="connsiteX18" fmla="*/ 396568 w 744600"/>
                  <a:gd name="connsiteY18" fmla="*/ 46606 h 1189354"/>
                  <a:gd name="connsiteX19" fmla="*/ 423153 w 744600"/>
                  <a:gd name="connsiteY19" fmla="*/ 92653 h 1189354"/>
                  <a:gd name="connsiteX20" fmla="*/ 363685 w 744600"/>
                  <a:gd name="connsiteY20" fmla="*/ 316240 h 1189354"/>
                  <a:gd name="connsiteX21" fmla="*/ 369482 w 744600"/>
                  <a:gd name="connsiteY21" fmla="*/ 351385 h 1189354"/>
                  <a:gd name="connsiteX22" fmla="*/ 408103 w 744600"/>
                  <a:gd name="connsiteY22" fmla="*/ 358224 h 1189354"/>
                  <a:gd name="connsiteX23" fmla="*/ 483273 w 744600"/>
                  <a:gd name="connsiteY23" fmla="*/ 311225 h 1189354"/>
                  <a:gd name="connsiteX24" fmla="*/ 548186 w 744600"/>
                  <a:gd name="connsiteY24" fmla="*/ 328780 h 1189354"/>
                  <a:gd name="connsiteX25" fmla="*/ 522398 w 744600"/>
                  <a:gd name="connsiteY25" fmla="*/ 392869 h 1189354"/>
                  <a:gd name="connsiteX26" fmla="*/ 394046 w 744600"/>
                  <a:gd name="connsiteY26" fmla="*/ 482833 h 1189354"/>
                  <a:gd name="connsiteX27" fmla="*/ 338566 w 744600"/>
                  <a:gd name="connsiteY27" fmla="*/ 550207 h 1189354"/>
                  <a:gd name="connsiteX28" fmla="*/ 312041 w 744600"/>
                  <a:gd name="connsiteY28" fmla="*/ 562958 h 1189354"/>
                  <a:gd name="connsiteX29" fmla="*/ 324993 w 744600"/>
                  <a:gd name="connsiteY29" fmla="*/ 901578 h 1189354"/>
                  <a:gd name="connsiteX30" fmla="*/ 744600 w 744600"/>
                  <a:gd name="connsiteY30" fmla="*/ 917798 h 1189354"/>
                  <a:gd name="connsiteX31" fmla="*/ 669849 w 744600"/>
                  <a:gd name="connsiteY31" fmla="*/ 1189354 h 1189354"/>
                  <a:gd name="connsiteX32" fmla="*/ 299005 w 744600"/>
                  <a:gd name="connsiteY32" fmla="*/ 1055389 h 1189354"/>
                  <a:gd name="connsiteX33" fmla="*/ 151297 w 744600"/>
                  <a:gd name="connsiteY33" fmla="*/ 939884 h 1189354"/>
                  <a:gd name="connsiteX34" fmla="*/ 176172 w 744600"/>
                  <a:gd name="connsiteY34" fmla="*/ 563049 h 1189354"/>
                  <a:gd name="connsiteX35" fmla="*/ 152512 w 744600"/>
                  <a:gd name="connsiteY35" fmla="*/ 550207 h 1189354"/>
                  <a:gd name="connsiteX36" fmla="*/ 84998 w 744600"/>
                  <a:gd name="connsiteY36" fmla="*/ 423228 h 1189354"/>
                  <a:gd name="connsiteX37" fmla="*/ 84998 w 744600"/>
                  <a:gd name="connsiteY37" fmla="*/ 373830 h 1189354"/>
                  <a:gd name="connsiteX38" fmla="*/ 86742 w 744600"/>
                  <a:gd name="connsiteY38" fmla="*/ 356537 h 1189354"/>
                  <a:gd name="connsiteX39" fmla="*/ 3846 w 744600"/>
                  <a:gd name="connsiteY39" fmla="*/ 212956 h 1189354"/>
                  <a:gd name="connsiteX40" fmla="*/ 981 w 744600"/>
                  <a:gd name="connsiteY40" fmla="*/ 191201 h 1189354"/>
                  <a:gd name="connsiteX0" fmla="*/ 981 w 744600"/>
                  <a:gd name="connsiteY0" fmla="*/ 191201 h 1083428"/>
                  <a:gd name="connsiteX1" fmla="*/ 14340 w 744600"/>
                  <a:gd name="connsiteY1" fmla="*/ 173793 h 1083428"/>
                  <a:gd name="connsiteX2" fmla="*/ 25130 w 744600"/>
                  <a:gd name="connsiteY2" fmla="*/ 170164 h 1083428"/>
                  <a:gd name="connsiteX3" fmla="*/ 53503 w 744600"/>
                  <a:gd name="connsiteY3" fmla="*/ 184287 h 1083428"/>
                  <a:gd name="connsiteX4" fmla="*/ 118907 w 744600"/>
                  <a:gd name="connsiteY4" fmla="*/ 297571 h 1083428"/>
                  <a:gd name="connsiteX5" fmla="*/ 127646 w 744600"/>
                  <a:gd name="connsiteY5" fmla="*/ 290360 h 1083428"/>
                  <a:gd name="connsiteX6" fmla="*/ 74671 w 744600"/>
                  <a:gd name="connsiteY6" fmla="*/ 92654 h 1083428"/>
                  <a:gd name="connsiteX7" fmla="*/ 101256 w 744600"/>
                  <a:gd name="connsiteY7" fmla="*/ 46607 h 1083428"/>
                  <a:gd name="connsiteX8" fmla="*/ 116156 w 744600"/>
                  <a:gd name="connsiteY8" fmla="*/ 45673 h 1083428"/>
                  <a:gd name="connsiteX9" fmla="*/ 147302 w 744600"/>
                  <a:gd name="connsiteY9" fmla="*/ 73192 h 1083428"/>
                  <a:gd name="connsiteX10" fmla="*/ 200063 w 744600"/>
                  <a:gd name="connsiteY10" fmla="*/ 270096 h 1083428"/>
                  <a:gd name="connsiteX11" fmla="*/ 212526 w 744600"/>
                  <a:gd name="connsiteY11" fmla="*/ 270096 h 1083428"/>
                  <a:gd name="connsiteX12" fmla="*/ 212526 w 744600"/>
                  <a:gd name="connsiteY12" fmla="*/ 37597 h 1083428"/>
                  <a:gd name="connsiteX13" fmla="*/ 250123 w 744600"/>
                  <a:gd name="connsiteY13" fmla="*/ 0 h 1083428"/>
                  <a:gd name="connsiteX14" fmla="*/ 287720 w 744600"/>
                  <a:gd name="connsiteY14" fmla="*/ 37597 h 1083428"/>
                  <a:gd name="connsiteX15" fmla="*/ 287720 w 744600"/>
                  <a:gd name="connsiteY15" fmla="*/ 270096 h 1083428"/>
                  <a:gd name="connsiteX16" fmla="*/ 297761 w 744600"/>
                  <a:gd name="connsiteY16" fmla="*/ 270096 h 1083428"/>
                  <a:gd name="connsiteX17" fmla="*/ 350521 w 744600"/>
                  <a:gd name="connsiteY17" fmla="*/ 73192 h 1083428"/>
                  <a:gd name="connsiteX18" fmla="*/ 396568 w 744600"/>
                  <a:gd name="connsiteY18" fmla="*/ 46606 h 1083428"/>
                  <a:gd name="connsiteX19" fmla="*/ 423153 w 744600"/>
                  <a:gd name="connsiteY19" fmla="*/ 92653 h 1083428"/>
                  <a:gd name="connsiteX20" fmla="*/ 363685 w 744600"/>
                  <a:gd name="connsiteY20" fmla="*/ 316240 h 1083428"/>
                  <a:gd name="connsiteX21" fmla="*/ 369482 w 744600"/>
                  <a:gd name="connsiteY21" fmla="*/ 351385 h 1083428"/>
                  <a:gd name="connsiteX22" fmla="*/ 408103 w 744600"/>
                  <a:gd name="connsiteY22" fmla="*/ 358224 h 1083428"/>
                  <a:gd name="connsiteX23" fmla="*/ 483273 w 744600"/>
                  <a:gd name="connsiteY23" fmla="*/ 311225 h 1083428"/>
                  <a:gd name="connsiteX24" fmla="*/ 548186 w 744600"/>
                  <a:gd name="connsiteY24" fmla="*/ 328780 h 1083428"/>
                  <a:gd name="connsiteX25" fmla="*/ 522398 w 744600"/>
                  <a:gd name="connsiteY25" fmla="*/ 392869 h 1083428"/>
                  <a:gd name="connsiteX26" fmla="*/ 394046 w 744600"/>
                  <a:gd name="connsiteY26" fmla="*/ 482833 h 1083428"/>
                  <a:gd name="connsiteX27" fmla="*/ 338566 w 744600"/>
                  <a:gd name="connsiteY27" fmla="*/ 550207 h 1083428"/>
                  <a:gd name="connsiteX28" fmla="*/ 312041 w 744600"/>
                  <a:gd name="connsiteY28" fmla="*/ 562958 h 1083428"/>
                  <a:gd name="connsiteX29" fmla="*/ 324993 w 744600"/>
                  <a:gd name="connsiteY29" fmla="*/ 901578 h 1083428"/>
                  <a:gd name="connsiteX30" fmla="*/ 744600 w 744600"/>
                  <a:gd name="connsiteY30" fmla="*/ 917798 h 1083428"/>
                  <a:gd name="connsiteX31" fmla="*/ 725348 w 744600"/>
                  <a:gd name="connsiteY31" fmla="*/ 1083428 h 1083428"/>
                  <a:gd name="connsiteX32" fmla="*/ 299005 w 744600"/>
                  <a:gd name="connsiteY32" fmla="*/ 1055389 h 1083428"/>
                  <a:gd name="connsiteX33" fmla="*/ 151297 w 744600"/>
                  <a:gd name="connsiteY33" fmla="*/ 939884 h 1083428"/>
                  <a:gd name="connsiteX34" fmla="*/ 176172 w 744600"/>
                  <a:gd name="connsiteY34" fmla="*/ 563049 h 1083428"/>
                  <a:gd name="connsiteX35" fmla="*/ 152512 w 744600"/>
                  <a:gd name="connsiteY35" fmla="*/ 550207 h 1083428"/>
                  <a:gd name="connsiteX36" fmla="*/ 84998 w 744600"/>
                  <a:gd name="connsiteY36" fmla="*/ 423228 h 1083428"/>
                  <a:gd name="connsiteX37" fmla="*/ 84998 w 744600"/>
                  <a:gd name="connsiteY37" fmla="*/ 373830 h 1083428"/>
                  <a:gd name="connsiteX38" fmla="*/ 86742 w 744600"/>
                  <a:gd name="connsiteY38" fmla="*/ 356537 h 1083428"/>
                  <a:gd name="connsiteX39" fmla="*/ 3846 w 744600"/>
                  <a:gd name="connsiteY39" fmla="*/ 212956 h 1083428"/>
                  <a:gd name="connsiteX40" fmla="*/ 981 w 744600"/>
                  <a:gd name="connsiteY40" fmla="*/ 191201 h 1083428"/>
                  <a:gd name="connsiteX0" fmla="*/ 981 w 744600"/>
                  <a:gd name="connsiteY0" fmla="*/ 191201 h 1083428"/>
                  <a:gd name="connsiteX1" fmla="*/ 14340 w 744600"/>
                  <a:gd name="connsiteY1" fmla="*/ 173793 h 1083428"/>
                  <a:gd name="connsiteX2" fmla="*/ 25130 w 744600"/>
                  <a:gd name="connsiteY2" fmla="*/ 170164 h 1083428"/>
                  <a:gd name="connsiteX3" fmla="*/ 53503 w 744600"/>
                  <a:gd name="connsiteY3" fmla="*/ 184287 h 1083428"/>
                  <a:gd name="connsiteX4" fmla="*/ 118907 w 744600"/>
                  <a:gd name="connsiteY4" fmla="*/ 297571 h 1083428"/>
                  <a:gd name="connsiteX5" fmla="*/ 127646 w 744600"/>
                  <a:gd name="connsiteY5" fmla="*/ 290360 h 1083428"/>
                  <a:gd name="connsiteX6" fmla="*/ 74671 w 744600"/>
                  <a:gd name="connsiteY6" fmla="*/ 92654 h 1083428"/>
                  <a:gd name="connsiteX7" fmla="*/ 101256 w 744600"/>
                  <a:gd name="connsiteY7" fmla="*/ 46607 h 1083428"/>
                  <a:gd name="connsiteX8" fmla="*/ 116156 w 744600"/>
                  <a:gd name="connsiteY8" fmla="*/ 45673 h 1083428"/>
                  <a:gd name="connsiteX9" fmla="*/ 147302 w 744600"/>
                  <a:gd name="connsiteY9" fmla="*/ 73192 h 1083428"/>
                  <a:gd name="connsiteX10" fmla="*/ 200063 w 744600"/>
                  <a:gd name="connsiteY10" fmla="*/ 270096 h 1083428"/>
                  <a:gd name="connsiteX11" fmla="*/ 212526 w 744600"/>
                  <a:gd name="connsiteY11" fmla="*/ 270096 h 1083428"/>
                  <a:gd name="connsiteX12" fmla="*/ 212526 w 744600"/>
                  <a:gd name="connsiteY12" fmla="*/ 37597 h 1083428"/>
                  <a:gd name="connsiteX13" fmla="*/ 250123 w 744600"/>
                  <a:gd name="connsiteY13" fmla="*/ 0 h 1083428"/>
                  <a:gd name="connsiteX14" fmla="*/ 287720 w 744600"/>
                  <a:gd name="connsiteY14" fmla="*/ 37597 h 1083428"/>
                  <a:gd name="connsiteX15" fmla="*/ 287720 w 744600"/>
                  <a:gd name="connsiteY15" fmla="*/ 270096 h 1083428"/>
                  <a:gd name="connsiteX16" fmla="*/ 297761 w 744600"/>
                  <a:gd name="connsiteY16" fmla="*/ 270096 h 1083428"/>
                  <a:gd name="connsiteX17" fmla="*/ 350521 w 744600"/>
                  <a:gd name="connsiteY17" fmla="*/ 73192 h 1083428"/>
                  <a:gd name="connsiteX18" fmla="*/ 396568 w 744600"/>
                  <a:gd name="connsiteY18" fmla="*/ 46606 h 1083428"/>
                  <a:gd name="connsiteX19" fmla="*/ 423153 w 744600"/>
                  <a:gd name="connsiteY19" fmla="*/ 92653 h 1083428"/>
                  <a:gd name="connsiteX20" fmla="*/ 363685 w 744600"/>
                  <a:gd name="connsiteY20" fmla="*/ 316240 h 1083428"/>
                  <a:gd name="connsiteX21" fmla="*/ 369482 w 744600"/>
                  <a:gd name="connsiteY21" fmla="*/ 351385 h 1083428"/>
                  <a:gd name="connsiteX22" fmla="*/ 408103 w 744600"/>
                  <a:gd name="connsiteY22" fmla="*/ 358224 h 1083428"/>
                  <a:gd name="connsiteX23" fmla="*/ 483273 w 744600"/>
                  <a:gd name="connsiteY23" fmla="*/ 311225 h 1083428"/>
                  <a:gd name="connsiteX24" fmla="*/ 548186 w 744600"/>
                  <a:gd name="connsiteY24" fmla="*/ 328780 h 1083428"/>
                  <a:gd name="connsiteX25" fmla="*/ 522398 w 744600"/>
                  <a:gd name="connsiteY25" fmla="*/ 392869 h 1083428"/>
                  <a:gd name="connsiteX26" fmla="*/ 394046 w 744600"/>
                  <a:gd name="connsiteY26" fmla="*/ 482833 h 1083428"/>
                  <a:gd name="connsiteX27" fmla="*/ 338566 w 744600"/>
                  <a:gd name="connsiteY27" fmla="*/ 550207 h 1083428"/>
                  <a:gd name="connsiteX28" fmla="*/ 312041 w 744600"/>
                  <a:gd name="connsiteY28" fmla="*/ 562958 h 1083428"/>
                  <a:gd name="connsiteX29" fmla="*/ 324993 w 744600"/>
                  <a:gd name="connsiteY29" fmla="*/ 901578 h 1083428"/>
                  <a:gd name="connsiteX30" fmla="*/ 744600 w 744600"/>
                  <a:gd name="connsiteY30" fmla="*/ 917798 h 1083428"/>
                  <a:gd name="connsiteX31" fmla="*/ 725348 w 744600"/>
                  <a:gd name="connsiteY31" fmla="*/ 1083428 h 1083428"/>
                  <a:gd name="connsiteX32" fmla="*/ 258053 w 744600"/>
                  <a:gd name="connsiteY32" fmla="*/ 1051812 h 1083428"/>
                  <a:gd name="connsiteX33" fmla="*/ 151297 w 744600"/>
                  <a:gd name="connsiteY33" fmla="*/ 939884 h 1083428"/>
                  <a:gd name="connsiteX34" fmla="*/ 176172 w 744600"/>
                  <a:gd name="connsiteY34" fmla="*/ 563049 h 1083428"/>
                  <a:gd name="connsiteX35" fmla="*/ 152512 w 744600"/>
                  <a:gd name="connsiteY35" fmla="*/ 550207 h 1083428"/>
                  <a:gd name="connsiteX36" fmla="*/ 84998 w 744600"/>
                  <a:gd name="connsiteY36" fmla="*/ 423228 h 1083428"/>
                  <a:gd name="connsiteX37" fmla="*/ 84998 w 744600"/>
                  <a:gd name="connsiteY37" fmla="*/ 373830 h 1083428"/>
                  <a:gd name="connsiteX38" fmla="*/ 86742 w 744600"/>
                  <a:gd name="connsiteY38" fmla="*/ 356537 h 1083428"/>
                  <a:gd name="connsiteX39" fmla="*/ 3846 w 744600"/>
                  <a:gd name="connsiteY39" fmla="*/ 212956 h 1083428"/>
                  <a:gd name="connsiteX40" fmla="*/ 981 w 744600"/>
                  <a:gd name="connsiteY40" fmla="*/ 191201 h 1083428"/>
                  <a:gd name="connsiteX0" fmla="*/ 981 w 732934"/>
                  <a:gd name="connsiteY0" fmla="*/ 191201 h 1083428"/>
                  <a:gd name="connsiteX1" fmla="*/ 14340 w 732934"/>
                  <a:gd name="connsiteY1" fmla="*/ 173793 h 1083428"/>
                  <a:gd name="connsiteX2" fmla="*/ 25130 w 732934"/>
                  <a:gd name="connsiteY2" fmla="*/ 170164 h 1083428"/>
                  <a:gd name="connsiteX3" fmla="*/ 53503 w 732934"/>
                  <a:gd name="connsiteY3" fmla="*/ 184287 h 1083428"/>
                  <a:gd name="connsiteX4" fmla="*/ 118907 w 732934"/>
                  <a:gd name="connsiteY4" fmla="*/ 297571 h 1083428"/>
                  <a:gd name="connsiteX5" fmla="*/ 127646 w 732934"/>
                  <a:gd name="connsiteY5" fmla="*/ 290360 h 1083428"/>
                  <a:gd name="connsiteX6" fmla="*/ 74671 w 732934"/>
                  <a:gd name="connsiteY6" fmla="*/ 92654 h 1083428"/>
                  <a:gd name="connsiteX7" fmla="*/ 101256 w 732934"/>
                  <a:gd name="connsiteY7" fmla="*/ 46607 h 1083428"/>
                  <a:gd name="connsiteX8" fmla="*/ 116156 w 732934"/>
                  <a:gd name="connsiteY8" fmla="*/ 45673 h 1083428"/>
                  <a:gd name="connsiteX9" fmla="*/ 147302 w 732934"/>
                  <a:gd name="connsiteY9" fmla="*/ 73192 h 1083428"/>
                  <a:gd name="connsiteX10" fmla="*/ 200063 w 732934"/>
                  <a:gd name="connsiteY10" fmla="*/ 270096 h 1083428"/>
                  <a:gd name="connsiteX11" fmla="*/ 212526 w 732934"/>
                  <a:gd name="connsiteY11" fmla="*/ 270096 h 1083428"/>
                  <a:gd name="connsiteX12" fmla="*/ 212526 w 732934"/>
                  <a:gd name="connsiteY12" fmla="*/ 37597 h 1083428"/>
                  <a:gd name="connsiteX13" fmla="*/ 250123 w 732934"/>
                  <a:gd name="connsiteY13" fmla="*/ 0 h 1083428"/>
                  <a:gd name="connsiteX14" fmla="*/ 287720 w 732934"/>
                  <a:gd name="connsiteY14" fmla="*/ 37597 h 1083428"/>
                  <a:gd name="connsiteX15" fmla="*/ 287720 w 732934"/>
                  <a:gd name="connsiteY15" fmla="*/ 270096 h 1083428"/>
                  <a:gd name="connsiteX16" fmla="*/ 297761 w 732934"/>
                  <a:gd name="connsiteY16" fmla="*/ 270096 h 1083428"/>
                  <a:gd name="connsiteX17" fmla="*/ 350521 w 732934"/>
                  <a:gd name="connsiteY17" fmla="*/ 73192 h 1083428"/>
                  <a:gd name="connsiteX18" fmla="*/ 396568 w 732934"/>
                  <a:gd name="connsiteY18" fmla="*/ 46606 h 1083428"/>
                  <a:gd name="connsiteX19" fmla="*/ 423153 w 732934"/>
                  <a:gd name="connsiteY19" fmla="*/ 92653 h 1083428"/>
                  <a:gd name="connsiteX20" fmla="*/ 363685 w 732934"/>
                  <a:gd name="connsiteY20" fmla="*/ 316240 h 1083428"/>
                  <a:gd name="connsiteX21" fmla="*/ 369482 w 732934"/>
                  <a:gd name="connsiteY21" fmla="*/ 351385 h 1083428"/>
                  <a:gd name="connsiteX22" fmla="*/ 408103 w 732934"/>
                  <a:gd name="connsiteY22" fmla="*/ 358224 h 1083428"/>
                  <a:gd name="connsiteX23" fmla="*/ 483273 w 732934"/>
                  <a:gd name="connsiteY23" fmla="*/ 311225 h 1083428"/>
                  <a:gd name="connsiteX24" fmla="*/ 548186 w 732934"/>
                  <a:gd name="connsiteY24" fmla="*/ 328780 h 1083428"/>
                  <a:gd name="connsiteX25" fmla="*/ 522398 w 732934"/>
                  <a:gd name="connsiteY25" fmla="*/ 392869 h 1083428"/>
                  <a:gd name="connsiteX26" fmla="*/ 394046 w 732934"/>
                  <a:gd name="connsiteY26" fmla="*/ 482833 h 1083428"/>
                  <a:gd name="connsiteX27" fmla="*/ 338566 w 732934"/>
                  <a:gd name="connsiteY27" fmla="*/ 550207 h 1083428"/>
                  <a:gd name="connsiteX28" fmla="*/ 312041 w 732934"/>
                  <a:gd name="connsiteY28" fmla="*/ 562958 h 1083428"/>
                  <a:gd name="connsiteX29" fmla="*/ 324993 w 732934"/>
                  <a:gd name="connsiteY29" fmla="*/ 901578 h 1083428"/>
                  <a:gd name="connsiteX30" fmla="*/ 732934 w 732934"/>
                  <a:gd name="connsiteY30" fmla="*/ 924534 h 1083428"/>
                  <a:gd name="connsiteX31" fmla="*/ 725348 w 732934"/>
                  <a:gd name="connsiteY31" fmla="*/ 1083428 h 1083428"/>
                  <a:gd name="connsiteX32" fmla="*/ 258053 w 732934"/>
                  <a:gd name="connsiteY32" fmla="*/ 1051812 h 1083428"/>
                  <a:gd name="connsiteX33" fmla="*/ 151297 w 732934"/>
                  <a:gd name="connsiteY33" fmla="*/ 939884 h 1083428"/>
                  <a:gd name="connsiteX34" fmla="*/ 176172 w 732934"/>
                  <a:gd name="connsiteY34" fmla="*/ 563049 h 1083428"/>
                  <a:gd name="connsiteX35" fmla="*/ 152512 w 732934"/>
                  <a:gd name="connsiteY35" fmla="*/ 550207 h 1083428"/>
                  <a:gd name="connsiteX36" fmla="*/ 84998 w 732934"/>
                  <a:gd name="connsiteY36" fmla="*/ 423228 h 1083428"/>
                  <a:gd name="connsiteX37" fmla="*/ 84998 w 732934"/>
                  <a:gd name="connsiteY37" fmla="*/ 373830 h 1083428"/>
                  <a:gd name="connsiteX38" fmla="*/ 86742 w 732934"/>
                  <a:gd name="connsiteY38" fmla="*/ 356537 h 1083428"/>
                  <a:gd name="connsiteX39" fmla="*/ 3846 w 732934"/>
                  <a:gd name="connsiteY39" fmla="*/ 212956 h 1083428"/>
                  <a:gd name="connsiteX40" fmla="*/ 981 w 732934"/>
                  <a:gd name="connsiteY40" fmla="*/ 191201 h 1083428"/>
                  <a:gd name="connsiteX0" fmla="*/ 981 w 732934"/>
                  <a:gd name="connsiteY0" fmla="*/ 191201 h 1083428"/>
                  <a:gd name="connsiteX1" fmla="*/ 14340 w 732934"/>
                  <a:gd name="connsiteY1" fmla="*/ 173793 h 1083428"/>
                  <a:gd name="connsiteX2" fmla="*/ 25130 w 732934"/>
                  <a:gd name="connsiteY2" fmla="*/ 170164 h 1083428"/>
                  <a:gd name="connsiteX3" fmla="*/ 53503 w 732934"/>
                  <a:gd name="connsiteY3" fmla="*/ 184287 h 1083428"/>
                  <a:gd name="connsiteX4" fmla="*/ 118907 w 732934"/>
                  <a:gd name="connsiteY4" fmla="*/ 297571 h 1083428"/>
                  <a:gd name="connsiteX5" fmla="*/ 127646 w 732934"/>
                  <a:gd name="connsiteY5" fmla="*/ 290360 h 1083428"/>
                  <a:gd name="connsiteX6" fmla="*/ 74671 w 732934"/>
                  <a:gd name="connsiteY6" fmla="*/ 92654 h 1083428"/>
                  <a:gd name="connsiteX7" fmla="*/ 101256 w 732934"/>
                  <a:gd name="connsiteY7" fmla="*/ 46607 h 1083428"/>
                  <a:gd name="connsiteX8" fmla="*/ 116156 w 732934"/>
                  <a:gd name="connsiteY8" fmla="*/ 45673 h 1083428"/>
                  <a:gd name="connsiteX9" fmla="*/ 147302 w 732934"/>
                  <a:gd name="connsiteY9" fmla="*/ 73192 h 1083428"/>
                  <a:gd name="connsiteX10" fmla="*/ 200063 w 732934"/>
                  <a:gd name="connsiteY10" fmla="*/ 270096 h 1083428"/>
                  <a:gd name="connsiteX11" fmla="*/ 212526 w 732934"/>
                  <a:gd name="connsiteY11" fmla="*/ 270096 h 1083428"/>
                  <a:gd name="connsiteX12" fmla="*/ 212526 w 732934"/>
                  <a:gd name="connsiteY12" fmla="*/ 37597 h 1083428"/>
                  <a:gd name="connsiteX13" fmla="*/ 250123 w 732934"/>
                  <a:gd name="connsiteY13" fmla="*/ 0 h 1083428"/>
                  <a:gd name="connsiteX14" fmla="*/ 287720 w 732934"/>
                  <a:gd name="connsiteY14" fmla="*/ 37597 h 1083428"/>
                  <a:gd name="connsiteX15" fmla="*/ 287720 w 732934"/>
                  <a:gd name="connsiteY15" fmla="*/ 270096 h 1083428"/>
                  <a:gd name="connsiteX16" fmla="*/ 297761 w 732934"/>
                  <a:gd name="connsiteY16" fmla="*/ 270096 h 1083428"/>
                  <a:gd name="connsiteX17" fmla="*/ 350521 w 732934"/>
                  <a:gd name="connsiteY17" fmla="*/ 73192 h 1083428"/>
                  <a:gd name="connsiteX18" fmla="*/ 396568 w 732934"/>
                  <a:gd name="connsiteY18" fmla="*/ 46606 h 1083428"/>
                  <a:gd name="connsiteX19" fmla="*/ 423153 w 732934"/>
                  <a:gd name="connsiteY19" fmla="*/ 92653 h 1083428"/>
                  <a:gd name="connsiteX20" fmla="*/ 369482 w 732934"/>
                  <a:gd name="connsiteY20" fmla="*/ 351385 h 1083428"/>
                  <a:gd name="connsiteX21" fmla="*/ 408103 w 732934"/>
                  <a:gd name="connsiteY21" fmla="*/ 358224 h 1083428"/>
                  <a:gd name="connsiteX22" fmla="*/ 483273 w 732934"/>
                  <a:gd name="connsiteY22" fmla="*/ 311225 h 1083428"/>
                  <a:gd name="connsiteX23" fmla="*/ 548186 w 732934"/>
                  <a:gd name="connsiteY23" fmla="*/ 328780 h 1083428"/>
                  <a:gd name="connsiteX24" fmla="*/ 522398 w 732934"/>
                  <a:gd name="connsiteY24" fmla="*/ 392869 h 1083428"/>
                  <a:gd name="connsiteX25" fmla="*/ 394046 w 732934"/>
                  <a:gd name="connsiteY25" fmla="*/ 482833 h 1083428"/>
                  <a:gd name="connsiteX26" fmla="*/ 338566 w 732934"/>
                  <a:gd name="connsiteY26" fmla="*/ 550207 h 1083428"/>
                  <a:gd name="connsiteX27" fmla="*/ 312041 w 732934"/>
                  <a:gd name="connsiteY27" fmla="*/ 562958 h 1083428"/>
                  <a:gd name="connsiteX28" fmla="*/ 324993 w 732934"/>
                  <a:gd name="connsiteY28" fmla="*/ 901578 h 1083428"/>
                  <a:gd name="connsiteX29" fmla="*/ 732934 w 732934"/>
                  <a:gd name="connsiteY29" fmla="*/ 924534 h 1083428"/>
                  <a:gd name="connsiteX30" fmla="*/ 725348 w 732934"/>
                  <a:gd name="connsiteY30" fmla="*/ 1083428 h 1083428"/>
                  <a:gd name="connsiteX31" fmla="*/ 258053 w 732934"/>
                  <a:gd name="connsiteY31" fmla="*/ 1051812 h 1083428"/>
                  <a:gd name="connsiteX32" fmla="*/ 151297 w 732934"/>
                  <a:gd name="connsiteY32" fmla="*/ 939884 h 1083428"/>
                  <a:gd name="connsiteX33" fmla="*/ 176172 w 732934"/>
                  <a:gd name="connsiteY33" fmla="*/ 563049 h 1083428"/>
                  <a:gd name="connsiteX34" fmla="*/ 152512 w 732934"/>
                  <a:gd name="connsiteY34" fmla="*/ 550207 h 1083428"/>
                  <a:gd name="connsiteX35" fmla="*/ 84998 w 732934"/>
                  <a:gd name="connsiteY35" fmla="*/ 423228 h 1083428"/>
                  <a:gd name="connsiteX36" fmla="*/ 84998 w 732934"/>
                  <a:gd name="connsiteY36" fmla="*/ 373830 h 1083428"/>
                  <a:gd name="connsiteX37" fmla="*/ 86742 w 732934"/>
                  <a:gd name="connsiteY37" fmla="*/ 356537 h 1083428"/>
                  <a:gd name="connsiteX38" fmla="*/ 3846 w 732934"/>
                  <a:gd name="connsiteY38" fmla="*/ 212956 h 1083428"/>
                  <a:gd name="connsiteX39" fmla="*/ 981 w 732934"/>
                  <a:gd name="connsiteY39" fmla="*/ 191201 h 1083428"/>
                  <a:gd name="connsiteX0" fmla="*/ 981 w 732934"/>
                  <a:gd name="connsiteY0" fmla="*/ 191201 h 1083428"/>
                  <a:gd name="connsiteX1" fmla="*/ 14340 w 732934"/>
                  <a:gd name="connsiteY1" fmla="*/ 173793 h 1083428"/>
                  <a:gd name="connsiteX2" fmla="*/ 25130 w 732934"/>
                  <a:gd name="connsiteY2" fmla="*/ 170164 h 1083428"/>
                  <a:gd name="connsiteX3" fmla="*/ 53503 w 732934"/>
                  <a:gd name="connsiteY3" fmla="*/ 184287 h 1083428"/>
                  <a:gd name="connsiteX4" fmla="*/ 118907 w 732934"/>
                  <a:gd name="connsiteY4" fmla="*/ 297571 h 1083428"/>
                  <a:gd name="connsiteX5" fmla="*/ 127646 w 732934"/>
                  <a:gd name="connsiteY5" fmla="*/ 290360 h 1083428"/>
                  <a:gd name="connsiteX6" fmla="*/ 74671 w 732934"/>
                  <a:gd name="connsiteY6" fmla="*/ 92654 h 1083428"/>
                  <a:gd name="connsiteX7" fmla="*/ 101256 w 732934"/>
                  <a:gd name="connsiteY7" fmla="*/ 46607 h 1083428"/>
                  <a:gd name="connsiteX8" fmla="*/ 116156 w 732934"/>
                  <a:gd name="connsiteY8" fmla="*/ 45673 h 1083428"/>
                  <a:gd name="connsiteX9" fmla="*/ 147302 w 732934"/>
                  <a:gd name="connsiteY9" fmla="*/ 73192 h 1083428"/>
                  <a:gd name="connsiteX10" fmla="*/ 200063 w 732934"/>
                  <a:gd name="connsiteY10" fmla="*/ 270096 h 1083428"/>
                  <a:gd name="connsiteX11" fmla="*/ 212526 w 732934"/>
                  <a:gd name="connsiteY11" fmla="*/ 270096 h 1083428"/>
                  <a:gd name="connsiteX12" fmla="*/ 212526 w 732934"/>
                  <a:gd name="connsiteY12" fmla="*/ 37597 h 1083428"/>
                  <a:gd name="connsiteX13" fmla="*/ 250123 w 732934"/>
                  <a:gd name="connsiteY13" fmla="*/ 0 h 1083428"/>
                  <a:gd name="connsiteX14" fmla="*/ 287720 w 732934"/>
                  <a:gd name="connsiteY14" fmla="*/ 37597 h 1083428"/>
                  <a:gd name="connsiteX15" fmla="*/ 287720 w 732934"/>
                  <a:gd name="connsiteY15" fmla="*/ 270096 h 1083428"/>
                  <a:gd name="connsiteX16" fmla="*/ 297761 w 732934"/>
                  <a:gd name="connsiteY16" fmla="*/ 270096 h 1083428"/>
                  <a:gd name="connsiteX17" fmla="*/ 350521 w 732934"/>
                  <a:gd name="connsiteY17" fmla="*/ 73192 h 1083428"/>
                  <a:gd name="connsiteX18" fmla="*/ 396568 w 732934"/>
                  <a:gd name="connsiteY18" fmla="*/ 46606 h 1083428"/>
                  <a:gd name="connsiteX19" fmla="*/ 423153 w 732934"/>
                  <a:gd name="connsiteY19" fmla="*/ 92653 h 1083428"/>
                  <a:gd name="connsiteX20" fmla="*/ 369482 w 732934"/>
                  <a:gd name="connsiteY20" fmla="*/ 351385 h 1083428"/>
                  <a:gd name="connsiteX21" fmla="*/ 408103 w 732934"/>
                  <a:gd name="connsiteY21" fmla="*/ 358224 h 1083428"/>
                  <a:gd name="connsiteX22" fmla="*/ 483273 w 732934"/>
                  <a:gd name="connsiteY22" fmla="*/ 311225 h 1083428"/>
                  <a:gd name="connsiteX23" fmla="*/ 548186 w 732934"/>
                  <a:gd name="connsiteY23" fmla="*/ 328780 h 1083428"/>
                  <a:gd name="connsiteX24" fmla="*/ 522398 w 732934"/>
                  <a:gd name="connsiteY24" fmla="*/ 392869 h 1083428"/>
                  <a:gd name="connsiteX25" fmla="*/ 394046 w 732934"/>
                  <a:gd name="connsiteY25" fmla="*/ 482833 h 1083428"/>
                  <a:gd name="connsiteX26" fmla="*/ 338566 w 732934"/>
                  <a:gd name="connsiteY26" fmla="*/ 550207 h 1083428"/>
                  <a:gd name="connsiteX27" fmla="*/ 312041 w 732934"/>
                  <a:gd name="connsiteY27" fmla="*/ 562958 h 1083428"/>
                  <a:gd name="connsiteX28" fmla="*/ 324993 w 732934"/>
                  <a:gd name="connsiteY28" fmla="*/ 901578 h 1083428"/>
                  <a:gd name="connsiteX29" fmla="*/ 732934 w 732934"/>
                  <a:gd name="connsiteY29" fmla="*/ 924534 h 1083428"/>
                  <a:gd name="connsiteX30" fmla="*/ 725348 w 732934"/>
                  <a:gd name="connsiteY30" fmla="*/ 1083428 h 1083428"/>
                  <a:gd name="connsiteX31" fmla="*/ 258053 w 732934"/>
                  <a:gd name="connsiteY31" fmla="*/ 1051812 h 1083428"/>
                  <a:gd name="connsiteX32" fmla="*/ 151297 w 732934"/>
                  <a:gd name="connsiteY32" fmla="*/ 939884 h 1083428"/>
                  <a:gd name="connsiteX33" fmla="*/ 176172 w 732934"/>
                  <a:gd name="connsiteY33" fmla="*/ 563049 h 1083428"/>
                  <a:gd name="connsiteX34" fmla="*/ 152512 w 732934"/>
                  <a:gd name="connsiteY34" fmla="*/ 550207 h 1083428"/>
                  <a:gd name="connsiteX35" fmla="*/ 84998 w 732934"/>
                  <a:gd name="connsiteY35" fmla="*/ 423228 h 1083428"/>
                  <a:gd name="connsiteX36" fmla="*/ 84998 w 732934"/>
                  <a:gd name="connsiteY36" fmla="*/ 373830 h 1083428"/>
                  <a:gd name="connsiteX37" fmla="*/ 3846 w 732934"/>
                  <a:gd name="connsiteY37" fmla="*/ 212956 h 1083428"/>
                  <a:gd name="connsiteX38" fmla="*/ 981 w 732934"/>
                  <a:gd name="connsiteY38" fmla="*/ 191201 h 108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32934" h="1083428">
                    <a:moveTo>
                      <a:pt x="981" y="191201"/>
                    </a:moveTo>
                    <a:cubicBezTo>
                      <a:pt x="2881" y="184114"/>
                      <a:pt x="7483" y="177751"/>
                      <a:pt x="14340" y="173793"/>
                    </a:cubicBezTo>
                    <a:cubicBezTo>
                      <a:pt x="17767" y="171814"/>
                      <a:pt x="21434" y="170623"/>
                      <a:pt x="25130" y="170164"/>
                    </a:cubicBezTo>
                    <a:cubicBezTo>
                      <a:pt x="36218" y="168789"/>
                      <a:pt x="47565" y="174003"/>
                      <a:pt x="53503" y="184287"/>
                    </a:cubicBezTo>
                    <a:lnTo>
                      <a:pt x="118907" y="297571"/>
                    </a:lnTo>
                    <a:lnTo>
                      <a:pt x="127646" y="290360"/>
                    </a:lnTo>
                    <a:lnTo>
                      <a:pt x="74671" y="92654"/>
                    </a:lnTo>
                    <a:cubicBezTo>
                      <a:pt x="69296" y="72596"/>
                      <a:pt x="81199" y="51981"/>
                      <a:pt x="101256" y="46607"/>
                    </a:cubicBezTo>
                    <a:cubicBezTo>
                      <a:pt x="106270" y="45263"/>
                      <a:pt x="111319" y="44999"/>
                      <a:pt x="116156" y="45673"/>
                    </a:cubicBezTo>
                    <a:cubicBezTo>
                      <a:pt x="130668" y="47694"/>
                      <a:pt x="143272" y="58149"/>
                      <a:pt x="147302" y="73192"/>
                    </a:cubicBezTo>
                    <a:lnTo>
                      <a:pt x="200063" y="270096"/>
                    </a:lnTo>
                    <a:lnTo>
                      <a:pt x="212526" y="270096"/>
                    </a:lnTo>
                    <a:lnTo>
                      <a:pt x="212526" y="37597"/>
                    </a:lnTo>
                    <a:cubicBezTo>
                      <a:pt x="212526" y="16833"/>
                      <a:pt x="229359" y="0"/>
                      <a:pt x="250123" y="0"/>
                    </a:cubicBezTo>
                    <a:cubicBezTo>
                      <a:pt x="270887" y="0"/>
                      <a:pt x="287720" y="16833"/>
                      <a:pt x="287720" y="37597"/>
                    </a:cubicBezTo>
                    <a:lnTo>
                      <a:pt x="287720" y="270096"/>
                    </a:lnTo>
                    <a:lnTo>
                      <a:pt x="297761" y="270096"/>
                    </a:lnTo>
                    <a:lnTo>
                      <a:pt x="350521" y="73192"/>
                    </a:lnTo>
                    <a:cubicBezTo>
                      <a:pt x="355896" y="53135"/>
                      <a:pt x="376511" y="41232"/>
                      <a:pt x="396568" y="46606"/>
                    </a:cubicBezTo>
                    <a:cubicBezTo>
                      <a:pt x="416625" y="51981"/>
                      <a:pt x="428527" y="72596"/>
                      <a:pt x="423153" y="92653"/>
                    </a:cubicBezTo>
                    <a:lnTo>
                      <a:pt x="369482" y="351385"/>
                    </a:lnTo>
                    <a:cubicBezTo>
                      <a:pt x="376886" y="366615"/>
                      <a:pt x="399620" y="363628"/>
                      <a:pt x="408103" y="358224"/>
                    </a:cubicBezTo>
                    <a:lnTo>
                      <a:pt x="483273" y="311225"/>
                    </a:lnTo>
                    <a:cubicBezTo>
                      <a:pt x="505137" y="298602"/>
                      <a:pt x="535078" y="306116"/>
                      <a:pt x="548186" y="328780"/>
                    </a:cubicBezTo>
                    <a:cubicBezTo>
                      <a:pt x="561293" y="351443"/>
                      <a:pt x="544261" y="380246"/>
                      <a:pt x="522398" y="392869"/>
                    </a:cubicBezTo>
                    <a:lnTo>
                      <a:pt x="394046" y="482833"/>
                    </a:lnTo>
                    <a:cubicBezTo>
                      <a:pt x="382423" y="510314"/>
                      <a:pt x="363006" y="533696"/>
                      <a:pt x="338566" y="550207"/>
                    </a:cubicBezTo>
                    <a:lnTo>
                      <a:pt x="312041" y="562958"/>
                    </a:lnTo>
                    <a:lnTo>
                      <a:pt x="324993" y="901578"/>
                    </a:lnTo>
                    <a:lnTo>
                      <a:pt x="732934" y="924534"/>
                    </a:lnTo>
                    <a:lnTo>
                      <a:pt x="725348" y="1083428"/>
                    </a:lnTo>
                    <a:lnTo>
                      <a:pt x="258053" y="1051812"/>
                    </a:lnTo>
                    <a:cubicBezTo>
                      <a:pt x="201791" y="1051812"/>
                      <a:pt x="151297" y="991446"/>
                      <a:pt x="151297" y="939884"/>
                    </a:cubicBezTo>
                    <a:lnTo>
                      <a:pt x="176172" y="563049"/>
                    </a:lnTo>
                    <a:lnTo>
                      <a:pt x="152512" y="550207"/>
                    </a:lnTo>
                    <a:cubicBezTo>
                      <a:pt x="111779" y="522688"/>
                      <a:pt x="84998" y="476085"/>
                      <a:pt x="84998" y="423228"/>
                    </a:cubicBezTo>
                    <a:lnTo>
                      <a:pt x="84998" y="373830"/>
                    </a:lnTo>
                    <a:lnTo>
                      <a:pt x="3846" y="212956"/>
                    </a:lnTo>
                    <a:cubicBezTo>
                      <a:pt x="-113" y="206100"/>
                      <a:pt x="-918" y="198289"/>
                      <a:pt x="981" y="19120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0FF9C60B-09A5-3E97-E07F-8410A2821647}"/>
                  </a:ext>
                </a:extLst>
              </p:cNvPr>
              <p:cNvSpPr/>
              <p:nvPr/>
            </p:nvSpPr>
            <p:spPr bwMode="auto">
              <a:xfrm>
                <a:off x="2342580" y="8032750"/>
                <a:ext cx="372045" cy="1274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E3EFA790-25BC-999F-46E7-2B07A755855B}"/>
              </a:ext>
            </a:extLst>
          </p:cNvPr>
          <p:cNvGrpSpPr/>
          <p:nvPr/>
        </p:nvGrpSpPr>
        <p:grpSpPr>
          <a:xfrm>
            <a:off x="706640" y="3791923"/>
            <a:ext cx="2517747" cy="2517747"/>
            <a:chOff x="779146" y="907975"/>
            <a:chExt cx="2517747" cy="2517747"/>
          </a:xfrm>
        </p:grpSpPr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8E3ED8E7-3597-6CF6-AD25-43503CEF573E}"/>
                </a:ext>
              </a:extLst>
            </p:cNvPr>
            <p:cNvSpPr/>
            <p:nvPr/>
          </p:nvSpPr>
          <p:spPr bwMode="auto">
            <a:xfrm>
              <a:off x="779146" y="907975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四角形: 角を丸くする 225">
              <a:extLst>
                <a:ext uri="{FF2B5EF4-FFF2-40B4-BE49-F238E27FC236}">
                  <a16:creationId xmlns:a16="http://schemas.microsoft.com/office/drawing/2014/main" id="{578DBB0E-18A5-707F-E684-64618F73CE8C}"/>
                </a:ext>
              </a:extLst>
            </p:cNvPr>
            <p:cNvSpPr/>
            <p:nvPr/>
          </p:nvSpPr>
          <p:spPr bwMode="auto">
            <a:xfrm>
              <a:off x="951821" y="1080650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47AE7488-A198-E757-CC1C-291EC434A93E}"/>
                </a:ext>
              </a:extLst>
            </p:cNvPr>
            <p:cNvSpPr/>
            <p:nvPr/>
          </p:nvSpPr>
          <p:spPr bwMode="auto">
            <a:xfrm>
              <a:off x="851834" y="980663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0" name="台形 229">
              <a:extLst>
                <a:ext uri="{FF2B5EF4-FFF2-40B4-BE49-F238E27FC236}">
                  <a16:creationId xmlns:a16="http://schemas.microsoft.com/office/drawing/2014/main" id="{C6ECB687-DBDB-16EC-5F14-FEC2F4D7247E}"/>
                </a:ext>
              </a:extLst>
            </p:cNvPr>
            <p:cNvSpPr/>
            <p:nvPr/>
          </p:nvSpPr>
          <p:spPr>
            <a:xfrm>
              <a:off x="903524" y="2050757"/>
              <a:ext cx="2250423" cy="929306"/>
            </a:xfrm>
            <a:prstGeom prst="trapezoid">
              <a:avLst>
                <a:gd name="adj" fmla="val 36858"/>
              </a:avLst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140E8973-1B95-60B1-3A8E-7982A98C385E}"/>
                </a:ext>
              </a:extLst>
            </p:cNvPr>
            <p:cNvGrpSpPr/>
            <p:nvPr/>
          </p:nvGrpSpPr>
          <p:grpSpPr>
            <a:xfrm>
              <a:off x="976138" y="1062805"/>
              <a:ext cx="1032577" cy="741092"/>
              <a:chOff x="8185493" y="5017673"/>
              <a:chExt cx="1374117" cy="908483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A3EDE557-685A-D7BD-3C0D-B590550FF05C}"/>
                  </a:ext>
                </a:extLst>
              </p:cNvPr>
              <p:cNvSpPr/>
              <p:nvPr/>
            </p:nvSpPr>
            <p:spPr bwMode="auto">
              <a:xfrm>
                <a:off x="8752529" y="5575016"/>
                <a:ext cx="294377" cy="351140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C834DF5C-7074-B6D3-7A1E-A7A59212C81B}"/>
                  </a:ext>
                </a:extLst>
              </p:cNvPr>
              <p:cNvSpPr/>
              <p:nvPr/>
            </p:nvSpPr>
            <p:spPr bwMode="auto">
              <a:xfrm>
                <a:off x="8185493" y="5017673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6C9C67B6-5DFA-CC16-DF60-A4E921D84C8B}"/>
                </a:ext>
              </a:extLst>
            </p:cNvPr>
            <p:cNvGrpSpPr/>
            <p:nvPr/>
          </p:nvGrpSpPr>
          <p:grpSpPr>
            <a:xfrm>
              <a:off x="2081403" y="1062805"/>
              <a:ext cx="1032577" cy="741091"/>
              <a:chOff x="8388787" y="5017673"/>
              <a:chExt cx="1374117" cy="908482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C468D422-88FC-02D9-7643-9B97170A3103}"/>
                  </a:ext>
                </a:extLst>
              </p:cNvPr>
              <p:cNvSpPr/>
              <p:nvPr/>
            </p:nvSpPr>
            <p:spPr bwMode="auto">
              <a:xfrm>
                <a:off x="8955824" y="5575015"/>
                <a:ext cx="294377" cy="351140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20A57968-C7C4-678B-E375-6514BFF6AF53}"/>
                  </a:ext>
                </a:extLst>
              </p:cNvPr>
              <p:cNvSpPr/>
              <p:nvPr/>
            </p:nvSpPr>
            <p:spPr bwMode="auto">
              <a:xfrm>
                <a:off x="8388787" y="5017673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2710DFCA-DF81-3A7F-A66D-A99E740CD141}"/>
                </a:ext>
              </a:extLst>
            </p:cNvPr>
            <p:cNvGrpSpPr/>
            <p:nvPr/>
          </p:nvGrpSpPr>
          <p:grpSpPr>
            <a:xfrm>
              <a:off x="1264308" y="1849443"/>
              <a:ext cx="1527334" cy="317787"/>
              <a:chOff x="1264308" y="1849443"/>
              <a:chExt cx="1527334" cy="317787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FF822CD-9D57-3440-3D22-F7D889CC5DFE}"/>
                  </a:ext>
                </a:extLst>
              </p:cNvPr>
              <p:cNvSpPr/>
              <p:nvPr/>
            </p:nvSpPr>
            <p:spPr bwMode="auto">
              <a:xfrm>
                <a:off x="1264308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735085D-4768-A665-3E32-B9FF6EAF373C}"/>
                  </a:ext>
                </a:extLst>
              </p:cNvPr>
              <p:cNvSpPr/>
              <p:nvPr/>
            </p:nvSpPr>
            <p:spPr bwMode="auto">
              <a:xfrm>
                <a:off x="1662582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44C36E0F-C76B-C9B3-0EC7-06FC1DB6CBD5}"/>
                  </a:ext>
                </a:extLst>
              </p:cNvPr>
              <p:cNvSpPr/>
              <p:nvPr/>
            </p:nvSpPr>
            <p:spPr bwMode="auto">
              <a:xfrm>
                <a:off x="2459130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D8BB0F8D-5378-AEE8-61E9-A2F52A0C421D}"/>
                  </a:ext>
                </a:extLst>
              </p:cNvPr>
              <p:cNvSpPr/>
              <p:nvPr/>
            </p:nvSpPr>
            <p:spPr bwMode="auto">
              <a:xfrm>
                <a:off x="2060856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7D22F310-562B-5DC3-CE23-69BC087F8D0B}"/>
                </a:ext>
              </a:extLst>
            </p:cNvPr>
            <p:cNvGrpSpPr/>
            <p:nvPr/>
          </p:nvGrpSpPr>
          <p:grpSpPr>
            <a:xfrm>
              <a:off x="1080532" y="2534749"/>
              <a:ext cx="1891881" cy="393637"/>
              <a:chOff x="1264308" y="1849443"/>
              <a:chExt cx="1527334" cy="317787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06649C3F-B60D-CC8C-4AE2-7822D8AEA7AC}"/>
                  </a:ext>
                </a:extLst>
              </p:cNvPr>
              <p:cNvSpPr/>
              <p:nvPr/>
            </p:nvSpPr>
            <p:spPr bwMode="auto">
              <a:xfrm>
                <a:off x="1264308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0E71E696-D6F6-93A6-BB5F-A5692CBF3F06}"/>
                  </a:ext>
                </a:extLst>
              </p:cNvPr>
              <p:cNvSpPr/>
              <p:nvPr/>
            </p:nvSpPr>
            <p:spPr bwMode="auto">
              <a:xfrm>
                <a:off x="1662582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F401C34E-35CE-EF74-8AD7-0437AB2CEC33}"/>
                  </a:ext>
                </a:extLst>
              </p:cNvPr>
              <p:cNvSpPr/>
              <p:nvPr/>
            </p:nvSpPr>
            <p:spPr bwMode="auto">
              <a:xfrm>
                <a:off x="2459130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B861A2C6-F516-B13C-D15B-FDFEE2908BA9}"/>
                  </a:ext>
                </a:extLst>
              </p:cNvPr>
              <p:cNvSpPr/>
              <p:nvPr/>
            </p:nvSpPr>
            <p:spPr bwMode="auto">
              <a:xfrm>
                <a:off x="2060856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55B213D9-0C19-DBCE-C2AA-1EB76FC99DF1}"/>
                </a:ext>
              </a:extLst>
            </p:cNvPr>
            <p:cNvGrpSpPr/>
            <p:nvPr/>
          </p:nvGrpSpPr>
          <p:grpSpPr>
            <a:xfrm>
              <a:off x="1187981" y="2180706"/>
              <a:ext cx="1679988" cy="349548"/>
              <a:chOff x="1264308" y="1849443"/>
              <a:chExt cx="1527334" cy="317787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A1F96A0C-3837-B8D5-7A9D-C533C83587FB}"/>
                  </a:ext>
                </a:extLst>
              </p:cNvPr>
              <p:cNvSpPr/>
              <p:nvPr/>
            </p:nvSpPr>
            <p:spPr bwMode="auto">
              <a:xfrm>
                <a:off x="1264308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7BA01C2E-751D-F7FB-55D2-482ACD332BFA}"/>
                  </a:ext>
                </a:extLst>
              </p:cNvPr>
              <p:cNvSpPr/>
              <p:nvPr/>
            </p:nvSpPr>
            <p:spPr bwMode="auto">
              <a:xfrm>
                <a:off x="1662582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88EB5F5-CED2-F395-6AC7-24D95EB7AC45}"/>
                  </a:ext>
                </a:extLst>
              </p:cNvPr>
              <p:cNvSpPr/>
              <p:nvPr/>
            </p:nvSpPr>
            <p:spPr bwMode="auto">
              <a:xfrm>
                <a:off x="2459130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4BE9636E-D0D6-0DC5-0AD4-8E4D938B764A}"/>
                  </a:ext>
                </a:extLst>
              </p:cNvPr>
              <p:cNvSpPr/>
              <p:nvPr/>
            </p:nvSpPr>
            <p:spPr bwMode="auto">
              <a:xfrm>
                <a:off x="2060856" y="1849443"/>
                <a:ext cx="332512" cy="317787"/>
              </a:xfrm>
              <a:custGeom>
                <a:avLst/>
                <a:gdLst>
                  <a:gd name="connsiteX0" fmla="*/ 248623 w 332512"/>
                  <a:gd name="connsiteY0" fmla="*/ 209850 h 317787"/>
                  <a:gd name="connsiteX1" fmla="*/ 231475 w 332512"/>
                  <a:gd name="connsiteY1" fmla="*/ 226998 h 317787"/>
                  <a:gd name="connsiteX2" fmla="*/ 228399 w 332512"/>
                  <a:gd name="connsiteY2" fmla="*/ 226998 h 317787"/>
                  <a:gd name="connsiteX3" fmla="*/ 227512 w 332512"/>
                  <a:gd name="connsiteY3" fmla="*/ 228154 h 317787"/>
                  <a:gd name="connsiteX4" fmla="*/ 226588 w 332512"/>
                  <a:gd name="connsiteY4" fmla="*/ 228276 h 317787"/>
                  <a:gd name="connsiteX5" fmla="*/ 235482 w 332512"/>
                  <a:gd name="connsiteY5" fmla="*/ 237170 h 317787"/>
                  <a:gd name="connsiteX6" fmla="*/ 238159 w 332512"/>
                  <a:gd name="connsiteY6" fmla="*/ 227182 h 317787"/>
                  <a:gd name="connsiteX7" fmla="*/ 245019 w 332512"/>
                  <a:gd name="connsiteY7" fmla="*/ 218240 h 317787"/>
                  <a:gd name="connsiteX8" fmla="*/ 248623 w 332512"/>
                  <a:gd name="connsiteY8" fmla="*/ 217766 h 317787"/>
                  <a:gd name="connsiteX9" fmla="*/ 83889 w 332512"/>
                  <a:gd name="connsiteY9" fmla="*/ 209850 h 317787"/>
                  <a:gd name="connsiteX10" fmla="*/ 83889 w 332512"/>
                  <a:gd name="connsiteY10" fmla="*/ 217766 h 317787"/>
                  <a:gd name="connsiteX11" fmla="*/ 87493 w 332512"/>
                  <a:gd name="connsiteY11" fmla="*/ 218240 h 317787"/>
                  <a:gd name="connsiteX12" fmla="*/ 94353 w 332512"/>
                  <a:gd name="connsiteY12" fmla="*/ 227182 h 317787"/>
                  <a:gd name="connsiteX13" fmla="*/ 97030 w 332512"/>
                  <a:gd name="connsiteY13" fmla="*/ 237170 h 317787"/>
                  <a:gd name="connsiteX14" fmla="*/ 105924 w 332512"/>
                  <a:gd name="connsiteY14" fmla="*/ 228276 h 317787"/>
                  <a:gd name="connsiteX15" fmla="*/ 105000 w 332512"/>
                  <a:gd name="connsiteY15" fmla="*/ 228154 h 317787"/>
                  <a:gd name="connsiteX16" fmla="*/ 104113 w 332512"/>
                  <a:gd name="connsiteY16" fmla="*/ 226998 h 317787"/>
                  <a:gd name="connsiteX17" fmla="*/ 101037 w 332512"/>
                  <a:gd name="connsiteY17" fmla="*/ 226998 h 317787"/>
                  <a:gd name="connsiteX18" fmla="*/ 264143 w 332512"/>
                  <a:gd name="connsiteY18" fmla="*/ 1106 h 317787"/>
                  <a:gd name="connsiteX19" fmla="*/ 321442 w 332512"/>
                  <a:gd name="connsiteY19" fmla="*/ 58617 h 317787"/>
                  <a:gd name="connsiteX20" fmla="*/ 316679 w 332512"/>
                  <a:gd name="connsiteY20" fmla="*/ 115809 h 317787"/>
                  <a:gd name="connsiteX21" fmla="*/ 302575 w 332512"/>
                  <a:gd name="connsiteY21" fmla="*/ 134431 h 317787"/>
                  <a:gd name="connsiteX22" fmla="*/ 308250 w 332512"/>
                  <a:gd name="connsiteY22" fmla="*/ 157131 h 317787"/>
                  <a:gd name="connsiteX23" fmla="*/ 320227 w 332512"/>
                  <a:gd name="connsiteY23" fmla="*/ 162091 h 317787"/>
                  <a:gd name="connsiteX24" fmla="*/ 332512 w 332512"/>
                  <a:gd name="connsiteY24" fmla="*/ 191751 h 317787"/>
                  <a:gd name="connsiteX25" fmla="*/ 332512 w 332512"/>
                  <a:gd name="connsiteY25" fmla="*/ 275843 h 317787"/>
                  <a:gd name="connsiteX26" fmla="*/ 290568 w 332512"/>
                  <a:gd name="connsiteY26" fmla="*/ 317787 h 317787"/>
                  <a:gd name="connsiteX27" fmla="*/ 267117 w 332512"/>
                  <a:gd name="connsiteY27" fmla="*/ 310624 h 317787"/>
                  <a:gd name="connsiteX28" fmla="*/ 265724 w 332512"/>
                  <a:gd name="connsiteY28" fmla="*/ 308932 h 317787"/>
                  <a:gd name="connsiteX29" fmla="*/ 264763 w 332512"/>
                  <a:gd name="connsiteY29" fmla="*/ 308932 h 317787"/>
                  <a:gd name="connsiteX30" fmla="*/ 250551 w 332512"/>
                  <a:gd name="connsiteY30" fmla="*/ 294720 h 317787"/>
                  <a:gd name="connsiteX31" fmla="*/ 247833 w 332512"/>
                  <a:gd name="connsiteY31" fmla="*/ 304860 h 317787"/>
                  <a:gd name="connsiteX32" fmla="*/ 240972 w 332512"/>
                  <a:gd name="connsiteY32" fmla="*/ 313801 h 317787"/>
                  <a:gd name="connsiteX33" fmla="*/ 229799 w 332512"/>
                  <a:gd name="connsiteY33" fmla="*/ 315272 h 317787"/>
                  <a:gd name="connsiteX34" fmla="*/ 220858 w 332512"/>
                  <a:gd name="connsiteY34" fmla="*/ 308411 h 317787"/>
                  <a:gd name="connsiteX35" fmla="*/ 219387 w 332512"/>
                  <a:gd name="connsiteY35" fmla="*/ 297237 h 317787"/>
                  <a:gd name="connsiteX36" fmla="*/ 226505 w 332512"/>
                  <a:gd name="connsiteY36" fmla="*/ 270675 h 317787"/>
                  <a:gd name="connsiteX37" fmla="*/ 209046 w 332512"/>
                  <a:gd name="connsiteY37" fmla="*/ 253216 h 317787"/>
                  <a:gd name="connsiteX38" fmla="*/ 195207 w 332512"/>
                  <a:gd name="connsiteY38" fmla="*/ 304860 h 317787"/>
                  <a:gd name="connsiteX39" fmla="*/ 188346 w 332512"/>
                  <a:gd name="connsiteY39" fmla="*/ 313801 h 317787"/>
                  <a:gd name="connsiteX40" fmla="*/ 177174 w 332512"/>
                  <a:gd name="connsiteY40" fmla="*/ 315272 h 317787"/>
                  <a:gd name="connsiteX41" fmla="*/ 168232 w 332512"/>
                  <a:gd name="connsiteY41" fmla="*/ 308411 h 317787"/>
                  <a:gd name="connsiteX42" fmla="*/ 166761 w 332512"/>
                  <a:gd name="connsiteY42" fmla="*/ 297237 h 317787"/>
                  <a:gd name="connsiteX43" fmla="*/ 185533 w 332512"/>
                  <a:gd name="connsiteY43" fmla="*/ 227182 h 317787"/>
                  <a:gd name="connsiteX44" fmla="*/ 187821 w 332512"/>
                  <a:gd name="connsiteY44" fmla="*/ 224200 h 317787"/>
                  <a:gd name="connsiteX45" fmla="*/ 191760 w 332512"/>
                  <a:gd name="connsiteY45" fmla="*/ 214689 h 317787"/>
                  <a:gd name="connsiteX46" fmla="*/ 205562 w 332512"/>
                  <a:gd name="connsiteY46" fmla="*/ 214689 h 317787"/>
                  <a:gd name="connsiteX47" fmla="*/ 185706 w 332512"/>
                  <a:gd name="connsiteY47" fmla="*/ 180297 h 317787"/>
                  <a:gd name="connsiteX48" fmla="*/ 190200 w 332512"/>
                  <a:gd name="connsiteY48" fmla="*/ 163526 h 317787"/>
                  <a:gd name="connsiteX49" fmla="*/ 199515 w 332512"/>
                  <a:gd name="connsiteY49" fmla="*/ 162300 h 317787"/>
                  <a:gd name="connsiteX50" fmla="*/ 206970 w 332512"/>
                  <a:gd name="connsiteY50" fmla="*/ 168020 h 317787"/>
                  <a:gd name="connsiteX51" fmla="*/ 224817 w 332512"/>
                  <a:gd name="connsiteY51" fmla="*/ 198933 h 317787"/>
                  <a:gd name="connsiteX52" fmla="*/ 259115 w 332512"/>
                  <a:gd name="connsiteY52" fmla="*/ 164635 h 317787"/>
                  <a:gd name="connsiteX53" fmla="*/ 259194 w 332512"/>
                  <a:gd name="connsiteY53" fmla="*/ 164635 h 317787"/>
                  <a:gd name="connsiteX54" fmla="*/ 260908 w 332512"/>
                  <a:gd name="connsiteY54" fmla="*/ 162091 h 317787"/>
                  <a:gd name="connsiteX55" fmla="*/ 272885 w 332512"/>
                  <a:gd name="connsiteY55" fmla="*/ 157131 h 317787"/>
                  <a:gd name="connsiteX56" fmla="*/ 274761 w 332512"/>
                  <a:gd name="connsiteY56" fmla="*/ 149625 h 317787"/>
                  <a:gd name="connsiteX57" fmla="*/ 250759 w 332512"/>
                  <a:gd name="connsiteY57" fmla="*/ 150420 h 317787"/>
                  <a:gd name="connsiteX58" fmla="*/ 193460 w 332512"/>
                  <a:gd name="connsiteY58" fmla="*/ 92909 h 317787"/>
                  <a:gd name="connsiteX59" fmla="*/ 237682 w 332512"/>
                  <a:gd name="connsiteY59" fmla="*/ 1983 h 317787"/>
                  <a:gd name="connsiteX60" fmla="*/ 264143 w 332512"/>
                  <a:gd name="connsiteY60" fmla="*/ 1106 h 317787"/>
                  <a:gd name="connsiteX61" fmla="*/ 68369 w 332512"/>
                  <a:gd name="connsiteY61" fmla="*/ 1106 h 317787"/>
                  <a:gd name="connsiteX62" fmla="*/ 94830 w 332512"/>
                  <a:gd name="connsiteY62" fmla="*/ 1983 h 317787"/>
                  <a:gd name="connsiteX63" fmla="*/ 139052 w 332512"/>
                  <a:gd name="connsiteY63" fmla="*/ 92909 h 317787"/>
                  <a:gd name="connsiteX64" fmla="*/ 81753 w 332512"/>
                  <a:gd name="connsiteY64" fmla="*/ 150420 h 317787"/>
                  <a:gd name="connsiteX65" fmla="*/ 57751 w 332512"/>
                  <a:gd name="connsiteY65" fmla="*/ 149625 h 317787"/>
                  <a:gd name="connsiteX66" fmla="*/ 59627 w 332512"/>
                  <a:gd name="connsiteY66" fmla="*/ 157131 h 317787"/>
                  <a:gd name="connsiteX67" fmla="*/ 71604 w 332512"/>
                  <a:gd name="connsiteY67" fmla="*/ 162091 h 317787"/>
                  <a:gd name="connsiteX68" fmla="*/ 73318 w 332512"/>
                  <a:gd name="connsiteY68" fmla="*/ 164635 h 317787"/>
                  <a:gd name="connsiteX69" fmla="*/ 73397 w 332512"/>
                  <a:gd name="connsiteY69" fmla="*/ 164635 h 317787"/>
                  <a:gd name="connsiteX70" fmla="*/ 107695 w 332512"/>
                  <a:gd name="connsiteY70" fmla="*/ 198933 h 317787"/>
                  <a:gd name="connsiteX71" fmla="*/ 125542 w 332512"/>
                  <a:gd name="connsiteY71" fmla="*/ 168020 h 317787"/>
                  <a:gd name="connsiteX72" fmla="*/ 132997 w 332512"/>
                  <a:gd name="connsiteY72" fmla="*/ 162300 h 317787"/>
                  <a:gd name="connsiteX73" fmla="*/ 142312 w 332512"/>
                  <a:gd name="connsiteY73" fmla="*/ 163526 h 317787"/>
                  <a:gd name="connsiteX74" fmla="*/ 146806 w 332512"/>
                  <a:gd name="connsiteY74" fmla="*/ 180297 h 317787"/>
                  <a:gd name="connsiteX75" fmla="*/ 126950 w 332512"/>
                  <a:gd name="connsiteY75" fmla="*/ 214689 h 317787"/>
                  <a:gd name="connsiteX76" fmla="*/ 140752 w 332512"/>
                  <a:gd name="connsiteY76" fmla="*/ 214689 h 317787"/>
                  <a:gd name="connsiteX77" fmla="*/ 144691 w 332512"/>
                  <a:gd name="connsiteY77" fmla="*/ 224200 h 317787"/>
                  <a:gd name="connsiteX78" fmla="*/ 146979 w 332512"/>
                  <a:gd name="connsiteY78" fmla="*/ 227182 h 317787"/>
                  <a:gd name="connsiteX79" fmla="*/ 165751 w 332512"/>
                  <a:gd name="connsiteY79" fmla="*/ 297237 h 317787"/>
                  <a:gd name="connsiteX80" fmla="*/ 164280 w 332512"/>
                  <a:gd name="connsiteY80" fmla="*/ 308411 h 317787"/>
                  <a:gd name="connsiteX81" fmla="*/ 155338 w 332512"/>
                  <a:gd name="connsiteY81" fmla="*/ 315272 h 317787"/>
                  <a:gd name="connsiteX82" fmla="*/ 144166 w 332512"/>
                  <a:gd name="connsiteY82" fmla="*/ 313801 h 317787"/>
                  <a:gd name="connsiteX83" fmla="*/ 137305 w 332512"/>
                  <a:gd name="connsiteY83" fmla="*/ 304860 h 317787"/>
                  <a:gd name="connsiteX84" fmla="*/ 123466 w 332512"/>
                  <a:gd name="connsiteY84" fmla="*/ 253216 h 317787"/>
                  <a:gd name="connsiteX85" fmla="*/ 106007 w 332512"/>
                  <a:gd name="connsiteY85" fmla="*/ 270675 h 317787"/>
                  <a:gd name="connsiteX86" fmla="*/ 113125 w 332512"/>
                  <a:gd name="connsiteY86" fmla="*/ 297237 h 317787"/>
                  <a:gd name="connsiteX87" fmla="*/ 111654 w 332512"/>
                  <a:gd name="connsiteY87" fmla="*/ 308411 h 317787"/>
                  <a:gd name="connsiteX88" fmla="*/ 102713 w 332512"/>
                  <a:gd name="connsiteY88" fmla="*/ 315272 h 317787"/>
                  <a:gd name="connsiteX89" fmla="*/ 91540 w 332512"/>
                  <a:gd name="connsiteY89" fmla="*/ 313801 h 317787"/>
                  <a:gd name="connsiteX90" fmla="*/ 84679 w 332512"/>
                  <a:gd name="connsiteY90" fmla="*/ 304860 h 317787"/>
                  <a:gd name="connsiteX91" fmla="*/ 81961 w 332512"/>
                  <a:gd name="connsiteY91" fmla="*/ 294720 h 317787"/>
                  <a:gd name="connsiteX92" fmla="*/ 67749 w 332512"/>
                  <a:gd name="connsiteY92" fmla="*/ 308932 h 317787"/>
                  <a:gd name="connsiteX93" fmla="*/ 66788 w 332512"/>
                  <a:gd name="connsiteY93" fmla="*/ 308932 h 317787"/>
                  <a:gd name="connsiteX94" fmla="*/ 65395 w 332512"/>
                  <a:gd name="connsiteY94" fmla="*/ 310624 h 317787"/>
                  <a:gd name="connsiteX95" fmla="*/ 41944 w 332512"/>
                  <a:gd name="connsiteY95" fmla="*/ 317787 h 317787"/>
                  <a:gd name="connsiteX96" fmla="*/ 0 w 332512"/>
                  <a:gd name="connsiteY96" fmla="*/ 275843 h 317787"/>
                  <a:gd name="connsiteX97" fmla="*/ 0 w 332512"/>
                  <a:gd name="connsiteY97" fmla="*/ 191751 h 317787"/>
                  <a:gd name="connsiteX98" fmla="*/ 12285 w 332512"/>
                  <a:gd name="connsiteY98" fmla="*/ 162091 h 317787"/>
                  <a:gd name="connsiteX99" fmla="*/ 24262 w 332512"/>
                  <a:gd name="connsiteY99" fmla="*/ 157131 h 317787"/>
                  <a:gd name="connsiteX100" fmla="*/ 29937 w 332512"/>
                  <a:gd name="connsiteY100" fmla="*/ 134431 h 317787"/>
                  <a:gd name="connsiteX101" fmla="*/ 15833 w 332512"/>
                  <a:gd name="connsiteY101" fmla="*/ 115809 h 317787"/>
                  <a:gd name="connsiteX102" fmla="*/ 11070 w 332512"/>
                  <a:gd name="connsiteY102" fmla="*/ 58617 h 317787"/>
                  <a:gd name="connsiteX103" fmla="*/ 68369 w 332512"/>
                  <a:gd name="connsiteY103" fmla="*/ 1106 h 317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2512" h="317787">
                    <a:moveTo>
                      <a:pt x="248623" y="209850"/>
                    </a:moveTo>
                    <a:lnTo>
                      <a:pt x="231475" y="226998"/>
                    </a:lnTo>
                    <a:lnTo>
                      <a:pt x="228399" y="226998"/>
                    </a:lnTo>
                    <a:lnTo>
                      <a:pt x="227512" y="228154"/>
                    </a:lnTo>
                    <a:lnTo>
                      <a:pt x="226588" y="228276"/>
                    </a:lnTo>
                    <a:lnTo>
                      <a:pt x="235482" y="237170"/>
                    </a:lnTo>
                    <a:lnTo>
                      <a:pt x="238159" y="227182"/>
                    </a:lnTo>
                    <a:cubicBezTo>
                      <a:pt x="239211" y="223254"/>
                      <a:pt x="241756" y="220124"/>
                      <a:pt x="245019" y="218240"/>
                    </a:cubicBezTo>
                    <a:lnTo>
                      <a:pt x="248623" y="217766"/>
                    </a:lnTo>
                    <a:close/>
                    <a:moveTo>
                      <a:pt x="83889" y="209850"/>
                    </a:moveTo>
                    <a:lnTo>
                      <a:pt x="83889" y="217766"/>
                    </a:lnTo>
                    <a:lnTo>
                      <a:pt x="87493" y="218240"/>
                    </a:lnTo>
                    <a:cubicBezTo>
                      <a:pt x="90756" y="220124"/>
                      <a:pt x="93301" y="223254"/>
                      <a:pt x="94353" y="227182"/>
                    </a:cubicBezTo>
                    <a:lnTo>
                      <a:pt x="97030" y="237170"/>
                    </a:lnTo>
                    <a:lnTo>
                      <a:pt x="105924" y="228276"/>
                    </a:lnTo>
                    <a:lnTo>
                      <a:pt x="105000" y="228154"/>
                    </a:lnTo>
                    <a:lnTo>
                      <a:pt x="104113" y="226998"/>
                    </a:lnTo>
                    <a:lnTo>
                      <a:pt x="101037" y="226998"/>
                    </a:lnTo>
                    <a:close/>
                    <a:moveTo>
                      <a:pt x="264143" y="1106"/>
                    </a:moveTo>
                    <a:cubicBezTo>
                      <a:pt x="290112" y="6153"/>
                      <a:pt x="313253" y="28057"/>
                      <a:pt x="321442" y="58617"/>
                    </a:cubicBezTo>
                    <a:cubicBezTo>
                      <a:pt x="326901" y="78991"/>
                      <a:pt x="324682" y="99355"/>
                      <a:pt x="316679" y="115809"/>
                    </a:cubicBezTo>
                    <a:lnTo>
                      <a:pt x="302575" y="134431"/>
                    </a:lnTo>
                    <a:lnTo>
                      <a:pt x="308250" y="157131"/>
                    </a:lnTo>
                    <a:lnTo>
                      <a:pt x="320227" y="162091"/>
                    </a:lnTo>
                    <a:cubicBezTo>
                      <a:pt x="327818" y="169682"/>
                      <a:pt x="332512" y="180168"/>
                      <a:pt x="332512" y="191751"/>
                    </a:cubicBezTo>
                    <a:lnTo>
                      <a:pt x="332512" y="275843"/>
                    </a:lnTo>
                    <a:cubicBezTo>
                      <a:pt x="332512" y="299008"/>
                      <a:pt x="313733" y="317787"/>
                      <a:pt x="290568" y="317787"/>
                    </a:cubicBezTo>
                    <a:cubicBezTo>
                      <a:pt x="281881" y="317787"/>
                      <a:pt x="273811" y="315146"/>
                      <a:pt x="267117" y="310624"/>
                    </a:cubicBezTo>
                    <a:lnTo>
                      <a:pt x="265724" y="308932"/>
                    </a:lnTo>
                    <a:lnTo>
                      <a:pt x="264763" y="308932"/>
                    </a:lnTo>
                    <a:lnTo>
                      <a:pt x="250551" y="294720"/>
                    </a:lnTo>
                    <a:lnTo>
                      <a:pt x="247833" y="304860"/>
                    </a:lnTo>
                    <a:cubicBezTo>
                      <a:pt x="246781" y="308788"/>
                      <a:pt x="244236" y="311917"/>
                      <a:pt x="240972" y="313801"/>
                    </a:cubicBezTo>
                    <a:lnTo>
                      <a:pt x="229799" y="315272"/>
                    </a:lnTo>
                    <a:lnTo>
                      <a:pt x="220858" y="308411"/>
                    </a:lnTo>
                    <a:cubicBezTo>
                      <a:pt x="218974" y="305148"/>
                      <a:pt x="218334" y="301165"/>
                      <a:pt x="219387" y="297237"/>
                    </a:cubicBezTo>
                    <a:lnTo>
                      <a:pt x="226505" y="270675"/>
                    </a:lnTo>
                    <a:lnTo>
                      <a:pt x="209046" y="253216"/>
                    </a:lnTo>
                    <a:lnTo>
                      <a:pt x="195207" y="304860"/>
                    </a:lnTo>
                    <a:cubicBezTo>
                      <a:pt x="194155" y="308788"/>
                      <a:pt x="191610" y="311917"/>
                      <a:pt x="188346" y="313801"/>
                    </a:cubicBezTo>
                    <a:lnTo>
                      <a:pt x="177174" y="315272"/>
                    </a:lnTo>
                    <a:lnTo>
                      <a:pt x="168232" y="308411"/>
                    </a:lnTo>
                    <a:cubicBezTo>
                      <a:pt x="166348" y="305148"/>
                      <a:pt x="165708" y="301165"/>
                      <a:pt x="166761" y="297237"/>
                    </a:cubicBezTo>
                    <a:lnTo>
                      <a:pt x="185533" y="227182"/>
                    </a:lnTo>
                    <a:lnTo>
                      <a:pt x="187821" y="224200"/>
                    </a:lnTo>
                    <a:lnTo>
                      <a:pt x="191760" y="214689"/>
                    </a:lnTo>
                    <a:lnTo>
                      <a:pt x="205562" y="214689"/>
                    </a:lnTo>
                    <a:lnTo>
                      <a:pt x="185706" y="180297"/>
                    </a:lnTo>
                    <a:cubicBezTo>
                      <a:pt x="182315" y="174425"/>
                      <a:pt x="184327" y="166917"/>
                      <a:pt x="190200" y="163526"/>
                    </a:cubicBezTo>
                    <a:cubicBezTo>
                      <a:pt x="193135" y="161832"/>
                      <a:pt x="196480" y="161488"/>
                      <a:pt x="199515" y="162300"/>
                    </a:cubicBezTo>
                    <a:cubicBezTo>
                      <a:pt x="202550" y="163113"/>
                      <a:pt x="205274" y="165085"/>
                      <a:pt x="206970" y="168020"/>
                    </a:cubicBezTo>
                    <a:lnTo>
                      <a:pt x="224817" y="198933"/>
                    </a:lnTo>
                    <a:lnTo>
                      <a:pt x="259115" y="164635"/>
                    </a:lnTo>
                    <a:lnTo>
                      <a:pt x="259194" y="164635"/>
                    </a:lnTo>
                    <a:lnTo>
                      <a:pt x="260908" y="162091"/>
                    </a:lnTo>
                    <a:lnTo>
                      <a:pt x="272885" y="157131"/>
                    </a:lnTo>
                    <a:lnTo>
                      <a:pt x="274761" y="149625"/>
                    </a:lnTo>
                    <a:lnTo>
                      <a:pt x="250759" y="150420"/>
                    </a:lnTo>
                    <a:cubicBezTo>
                      <a:pt x="224790" y="145374"/>
                      <a:pt x="201649" y="123470"/>
                      <a:pt x="193460" y="92909"/>
                    </a:cubicBezTo>
                    <a:cubicBezTo>
                      <a:pt x="182542" y="52162"/>
                      <a:pt x="202341" y="11452"/>
                      <a:pt x="237682" y="1983"/>
                    </a:cubicBezTo>
                    <a:cubicBezTo>
                      <a:pt x="246517" y="-385"/>
                      <a:pt x="255488" y="-575"/>
                      <a:pt x="264143" y="1106"/>
                    </a:cubicBezTo>
                    <a:close/>
                    <a:moveTo>
                      <a:pt x="68369" y="1106"/>
                    </a:moveTo>
                    <a:cubicBezTo>
                      <a:pt x="77024" y="-575"/>
                      <a:pt x="85995" y="-385"/>
                      <a:pt x="94830" y="1983"/>
                    </a:cubicBezTo>
                    <a:cubicBezTo>
                      <a:pt x="130171" y="11452"/>
                      <a:pt x="149970" y="52162"/>
                      <a:pt x="139052" y="92909"/>
                    </a:cubicBezTo>
                    <a:cubicBezTo>
                      <a:pt x="130863" y="123470"/>
                      <a:pt x="107722" y="145374"/>
                      <a:pt x="81753" y="150420"/>
                    </a:cubicBezTo>
                    <a:lnTo>
                      <a:pt x="57751" y="149625"/>
                    </a:lnTo>
                    <a:lnTo>
                      <a:pt x="59627" y="157131"/>
                    </a:lnTo>
                    <a:lnTo>
                      <a:pt x="71604" y="162091"/>
                    </a:lnTo>
                    <a:lnTo>
                      <a:pt x="73318" y="164635"/>
                    </a:lnTo>
                    <a:lnTo>
                      <a:pt x="73397" y="164635"/>
                    </a:lnTo>
                    <a:lnTo>
                      <a:pt x="107695" y="198933"/>
                    </a:lnTo>
                    <a:lnTo>
                      <a:pt x="125542" y="168020"/>
                    </a:lnTo>
                    <a:cubicBezTo>
                      <a:pt x="127238" y="165085"/>
                      <a:pt x="129962" y="163113"/>
                      <a:pt x="132997" y="162300"/>
                    </a:cubicBezTo>
                    <a:cubicBezTo>
                      <a:pt x="136032" y="161488"/>
                      <a:pt x="139377" y="161832"/>
                      <a:pt x="142312" y="163526"/>
                    </a:cubicBezTo>
                    <a:cubicBezTo>
                      <a:pt x="148185" y="166917"/>
                      <a:pt x="150197" y="174425"/>
                      <a:pt x="146806" y="180297"/>
                    </a:cubicBezTo>
                    <a:lnTo>
                      <a:pt x="126950" y="214689"/>
                    </a:lnTo>
                    <a:lnTo>
                      <a:pt x="140752" y="214689"/>
                    </a:lnTo>
                    <a:lnTo>
                      <a:pt x="144691" y="224200"/>
                    </a:lnTo>
                    <a:lnTo>
                      <a:pt x="146979" y="227182"/>
                    </a:lnTo>
                    <a:lnTo>
                      <a:pt x="165751" y="297237"/>
                    </a:lnTo>
                    <a:cubicBezTo>
                      <a:pt x="166804" y="301165"/>
                      <a:pt x="166164" y="305148"/>
                      <a:pt x="164280" y="308411"/>
                    </a:cubicBezTo>
                    <a:lnTo>
                      <a:pt x="155338" y="315272"/>
                    </a:lnTo>
                    <a:lnTo>
                      <a:pt x="144166" y="313801"/>
                    </a:lnTo>
                    <a:cubicBezTo>
                      <a:pt x="140902" y="311917"/>
                      <a:pt x="138357" y="308788"/>
                      <a:pt x="137305" y="304860"/>
                    </a:cubicBezTo>
                    <a:lnTo>
                      <a:pt x="123466" y="253216"/>
                    </a:lnTo>
                    <a:lnTo>
                      <a:pt x="106007" y="270675"/>
                    </a:lnTo>
                    <a:lnTo>
                      <a:pt x="113125" y="297237"/>
                    </a:lnTo>
                    <a:cubicBezTo>
                      <a:pt x="114178" y="301165"/>
                      <a:pt x="113538" y="305148"/>
                      <a:pt x="111654" y="308411"/>
                    </a:cubicBezTo>
                    <a:lnTo>
                      <a:pt x="102713" y="315272"/>
                    </a:lnTo>
                    <a:lnTo>
                      <a:pt x="91540" y="313801"/>
                    </a:lnTo>
                    <a:cubicBezTo>
                      <a:pt x="88276" y="311917"/>
                      <a:pt x="85731" y="308788"/>
                      <a:pt x="84679" y="304860"/>
                    </a:cubicBezTo>
                    <a:lnTo>
                      <a:pt x="81961" y="294720"/>
                    </a:lnTo>
                    <a:lnTo>
                      <a:pt x="67749" y="308932"/>
                    </a:lnTo>
                    <a:lnTo>
                      <a:pt x="66788" y="308932"/>
                    </a:lnTo>
                    <a:lnTo>
                      <a:pt x="65395" y="310624"/>
                    </a:lnTo>
                    <a:cubicBezTo>
                      <a:pt x="58701" y="315146"/>
                      <a:pt x="50631" y="317787"/>
                      <a:pt x="41944" y="317787"/>
                    </a:cubicBezTo>
                    <a:cubicBezTo>
                      <a:pt x="18779" y="317787"/>
                      <a:pt x="0" y="299008"/>
                      <a:pt x="0" y="275843"/>
                    </a:cubicBezTo>
                    <a:lnTo>
                      <a:pt x="0" y="191751"/>
                    </a:lnTo>
                    <a:cubicBezTo>
                      <a:pt x="0" y="180168"/>
                      <a:pt x="4694" y="169682"/>
                      <a:pt x="12285" y="162091"/>
                    </a:cubicBezTo>
                    <a:lnTo>
                      <a:pt x="24262" y="157131"/>
                    </a:lnTo>
                    <a:lnTo>
                      <a:pt x="29937" y="134431"/>
                    </a:lnTo>
                    <a:lnTo>
                      <a:pt x="15833" y="115809"/>
                    </a:lnTo>
                    <a:cubicBezTo>
                      <a:pt x="7830" y="99355"/>
                      <a:pt x="5611" y="78991"/>
                      <a:pt x="11070" y="58617"/>
                    </a:cubicBezTo>
                    <a:cubicBezTo>
                      <a:pt x="19259" y="28057"/>
                      <a:pt x="42400" y="6153"/>
                      <a:pt x="68369" y="11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4FD030C2-0B04-9454-DD87-103D64F64247}"/>
                </a:ext>
              </a:extLst>
            </p:cNvPr>
            <p:cNvSpPr/>
            <p:nvPr/>
          </p:nvSpPr>
          <p:spPr bwMode="auto">
            <a:xfrm>
              <a:off x="903524" y="1028338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21BDFD9-F406-1D19-792E-CC5E85C46DC0}"/>
              </a:ext>
            </a:extLst>
          </p:cNvPr>
          <p:cNvGrpSpPr/>
          <p:nvPr/>
        </p:nvGrpSpPr>
        <p:grpSpPr>
          <a:xfrm>
            <a:off x="6652407" y="907975"/>
            <a:ext cx="2517747" cy="2517747"/>
            <a:chOff x="6652407" y="907975"/>
            <a:chExt cx="2517747" cy="2517747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C6AABCC7-7402-A464-FACC-1C097BE5D01A}"/>
                </a:ext>
              </a:extLst>
            </p:cNvPr>
            <p:cNvSpPr/>
            <p:nvPr/>
          </p:nvSpPr>
          <p:spPr bwMode="auto">
            <a:xfrm>
              <a:off x="6652407" y="907975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FDCA24AC-04C0-E060-4DA6-C28FAAFADC71}"/>
                </a:ext>
              </a:extLst>
            </p:cNvPr>
            <p:cNvSpPr/>
            <p:nvPr/>
          </p:nvSpPr>
          <p:spPr bwMode="auto">
            <a:xfrm>
              <a:off x="6825082" y="1080650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A661934-919E-EBC0-3FD2-6F766A0C4765}"/>
                </a:ext>
              </a:extLst>
            </p:cNvPr>
            <p:cNvSpPr/>
            <p:nvPr/>
          </p:nvSpPr>
          <p:spPr bwMode="auto">
            <a:xfrm>
              <a:off x="6725095" y="980663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3831C8DA-2A11-E4B1-217E-7D543308C5BA}"/>
                </a:ext>
              </a:extLst>
            </p:cNvPr>
            <p:cNvSpPr/>
            <p:nvPr/>
          </p:nvSpPr>
          <p:spPr>
            <a:xfrm>
              <a:off x="6776785" y="2050757"/>
              <a:ext cx="2250423" cy="929306"/>
            </a:xfrm>
            <a:prstGeom prst="trapezoid">
              <a:avLst>
                <a:gd name="adj" fmla="val 36858"/>
              </a:avLst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1660B01-CB46-699A-CAD1-483B2EA10307}"/>
                </a:ext>
              </a:extLst>
            </p:cNvPr>
            <p:cNvGrpSpPr/>
            <p:nvPr/>
          </p:nvGrpSpPr>
          <p:grpSpPr>
            <a:xfrm>
              <a:off x="6953793" y="1093550"/>
              <a:ext cx="1032577" cy="741089"/>
              <a:chOff x="8324417" y="5055360"/>
              <a:chExt cx="1374117" cy="908479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C09138A-C55D-C6DF-FAE4-709BCDC0DA2D}"/>
                  </a:ext>
                </a:extLst>
              </p:cNvPr>
              <p:cNvSpPr/>
              <p:nvPr/>
            </p:nvSpPr>
            <p:spPr bwMode="auto">
              <a:xfrm>
                <a:off x="8891453" y="5612700"/>
                <a:ext cx="294377" cy="351139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640522E-615A-F348-137D-73C5353655F6}"/>
                  </a:ext>
                </a:extLst>
              </p:cNvPr>
              <p:cNvSpPr/>
              <p:nvPr/>
            </p:nvSpPr>
            <p:spPr bwMode="auto">
              <a:xfrm>
                <a:off x="8324417" y="5055360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6B92D85-9811-9199-6AE3-2ECC1B449171}"/>
                </a:ext>
              </a:extLst>
            </p:cNvPr>
            <p:cNvGrpSpPr/>
            <p:nvPr/>
          </p:nvGrpSpPr>
          <p:grpSpPr>
            <a:xfrm>
              <a:off x="7906293" y="1093550"/>
              <a:ext cx="1032577" cy="741089"/>
              <a:chOff x="8324417" y="5055360"/>
              <a:chExt cx="1374117" cy="908479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7749C9D-AA18-DC45-8211-FF6DE2EF19CE}"/>
                  </a:ext>
                </a:extLst>
              </p:cNvPr>
              <p:cNvSpPr/>
              <p:nvPr/>
            </p:nvSpPr>
            <p:spPr bwMode="auto">
              <a:xfrm>
                <a:off x="8891453" y="5612700"/>
                <a:ext cx="294377" cy="351139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C6B1E08-C4E5-C384-6A19-3EFC0CA8BDE3}"/>
                  </a:ext>
                </a:extLst>
              </p:cNvPr>
              <p:cNvSpPr/>
              <p:nvPr/>
            </p:nvSpPr>
            <p:spPr bwMode="auto">
              <a:xfrm>
                <a:off x="8324417" y="5055360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57FE422-F2F5-FC8E-9ACE-69DB07AF71EC}"/>
                </a:ext>
              </a:extLst>
            </p:cNvPr>
            <p:cNvGrpSpPr/>
            <p:nvPr/>
          </p:nvGrpSpPr>
          <p:grpSpPr>
            <a:xfrm>
              <a:off x="7589961" y="1512387"/>
              <a:ext cx="589044" cy="1235670"/>
              <a:chOff x="6440909" y="349573"/>
              <a:chExt cx="681410" cy="1429434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C6620D5D-A575-6E9E-3B40-D561C64B0300}"/>
                  </a:ext>
                </a:extLst>
              </p:cNvPr>
              <p:cNvSpPr/>
              <p:nvPr/>
            </p:nvSpPr>
            <p:spPr bwMode="auto">
              <a:xfrm>
                <a:off x="6757917" y="1003001"/>
                <a:ext cx="364402" cy="72968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45498FA4-DED6-6323-D323-C0ED2430C534}"/>
                  </a:ext>
                </a:extLst>
              </p:cNvPr>
              <p:cNvSpPr/>
              <p:nvPr/>
            </p:nvSpPr>
            <p:spPr bwMode="auto">
              <a:xfrm>
                <a:off x="6861897" y="898525"/>
                <a:ext cx="156442" cy="141932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9ADC8032-E07D-0116-5628-97508D499163}"/>
                  </a:ext>
                </a:extLst>
              </p:cNvPr>
              <p:cNvSpPr/>
              <p:nvPr/>
            </p:nvSpPr>
            <p:spPr bwMode="auto">
              <a:xfrm rot="2700000">
                <a:off x="6690132" y="1011312"/>
                <a:ext cx="106657" cy="38310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2677BBC-FE96-0051-647B-9FA7FAC7CDF5}"/>
                  </a:ext>
                </a:extLst>
              </p:cNvPr>
              <p:cNvGrpSpPr/>
              <p:nvPr/>
            </p:nvGrpSpPr>
            <p:grpSpPr>
              <a:xfrm rot="20700000">
                <a:off x="6508491" y="349573"/>
                <a:ext cx="575542" cy="663596"/>
                <a:chOff x="6652346" y="329406"/>
                <a:chExt cx="575542" cy="663596"/>
              </a:xfrm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9890C535-C3AC-9F36-3D6E-54D8EA1E74AE}"/>
                    </a:ext>
                  </a:extLst>
                </p:cNvPr>
                <p:cNvSpPr/>
                <p:nvPr/>
              </p:nvSpPr>
              <p:spPr bwMode="auto">
                <a:xfrm>
                  <a:off x="6652346" y="329406"/>
                  <a:ext cx="575542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9FEC9516-95BE-5F36-6E31-22176990DF49}"/>
                    </a:ext>
                  </a:extLst>
                </p:cNvPr>
                <p:cNvSpPr/>
                <p:nvPr/>
              </p:nvSpPr>
              <p:spPr bwMode="auto">
                <a:xfrm>
                  <a:off x="6679778" y="615658"/>
                  <a:ext cx="204338" cy="5554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25CA8E84-9A3F-7171-9C2A-2B3EBD5C5F28}"/>
                    </a:ext>
                  </a:extLst>
                </p:cNvPr>
                <p:cNvSpPr/>
                <p:nvPr/>
              </p:nvSpPr>
              <p:spPr bwMode="auto">
                <a:xfrm>
                  <a:off x="6699045" y="613737"/>
                  <a:ext cx="71833" cy="806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4C217508-D65D-FD07-ED12-91D9FE128020}"/>
                  </a:ext>
                </a:extLst>
              </p:cNvPr>
              <p:cNvSpPr/>
              <p:nvPr/>
            </p:nvSpPr>
            <p:spPr bwMode="auto">
              <a:xfrm rot="8100000">
                <a:off x="6650357" y="1200056"/>
                <a:ext cx="130486" cy="5789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8E2D7A59-EBCF-6C38-5EBC-5E77DE9DE71B}"/>
                  </a:ext>
                </a:extLst>
              </p:cNvPr>
              <p:cNvSpPr/>
              <p:nvPr/>
            </p:nvSpPr>
            <p:spPr bwMode="auto">
              <a:xfrm rot="900000">
                <a:off x="6440909" y="1286331"/>
                <a:ext cx="127929" cy="44297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2ED22D88-61F8-396E-C748-DD64702FBAE2}"/>
                  </a:ext>
                </a:extLst>
              </p:cNvPr>
              <p:cNvSpPr/>
              <p:nvPr/>
            </p:nvSpPr>
            <p:spPr bwMode="auto">
              <a:xfrm rot="9000000">
                <a:off x="6531842" y="1040886"/>
                <a:ext cx="106657" cy="32415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平行四辺形 21">
                <a:extLst>
                  <a:ext uri="{FF2B5EF4-FFF2-40B4-BE49-F238E27FC236}">
                    <a16:creationId xmlns:a16="http://schemas.microsoft.com/office/drawing/2014/main" id="{8B3FAEB0-1617-DA45-C72F-912C4F91ACA4}"/>
                  </a:ext>
                </a:extLst>
              </p:cNvPr>
              <p:cNvSpPr/>
              <p:nvPr/>
            </p:nvSpPr>
            <p:spPr bwMode="auto">
              <a:xfrm rot="14400000">
                <a:off x="6397226" y="944680"/>
                <a:ext cx="250862" cy="119583"/>
              </a:xfrm>
              <a:prstGeom prst="parallelogram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3EEA6A8A-6B76-7611-1D65-2C3D665C0AEC}"/>
                  </a:ext>
                </a:extLst>
              </p:cNvPr>
              <p:cNvSpPr/>
              <p:nvPr/>
            </p:nvSpPr>
            <p:spPr bwMode="auto">
              <a:xfrm rot="900000">
                <a:off x="6669510" y="1286331"/>
                <a:ext cx="127929" cy="44297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65F7116-7367-432A-47D1-0CA11F97C859}"/>
                </a:ext>
              </a:extLst>
            </p:cNvPr>
            <p:cNvSpPr/>
            <p:nvPr/>
          </p:nvSpPr>
          <p:spPr bwMode="auto">
            <a:xfrm>
              <a:off x="6776785" y="1028338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DA199370-8532-D9A5-AA60-8C0BCF1191D6}"/>
              </a:ext>
            </a:extLst>
          </p:cNvPr>
          <p:cNvGrpSpPr/>
          <p:nvPr/>
        </p:nvGrpSpPr>
        <p:grpSpPr>
          <a:xfrm>
            <a:off x="3741567" y="907975"/>
            <a:ext cx="2517747" cy="2517747"/>
            <a:chOff x="3741567" y="907975"/>
            <a:chExt cx="2517747" cy="2517747"/>
          </a:xfrm>
        </p:grpSpPr>
        <p:sp>
          <p:nvSpPr>
            <p:cNvPr id="283" name="四角形: 角を丸くする 282">
              <a:extLst>
                <a:ext uri="{FF2B5EF4-FFF2-40B4-BE49-F238E27FC236}">
                  <a16:creationId xmlns:a16="http://schemas.microsoft.com/office/drawing/2014/main" id="{8305FA8D-180F-1A9D-71E6-F7747607D8AD}"/>
                </a:ext>
              </a:extLst>
            </p:cNvPr>
            <p:cNvSpPr/>
            <p:nvPr/>
          </p:nvSpPr>
          <p:spPr bwMode="auto">
            <a:xfrm>
              <a:off x="3741567" y="907975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四角形: 角を丸くする 283">
              <a:extLst>
                <a:ext uri="{FF2B5EF4-FFF2-40B4-BE49-F238E27FC236}">
                  <a16:creationId xmlns:a16="http://schemas.microsoft.com/office/drawing/2014/main" id="{17E7AAB7-B551-223C-D992-B567D50F284E}"/>
                </a:ext>
              </a:extLst>
            </p:cNvPr>
            <p:cNvSpPr/>
            <p:nvPr/>
          </p:nvSpPr>
          <p:spPr bwMode="auto">
            <a:xfrm>
              <a:off x="3914242" y="1080650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856E4616-C429-351F-2273-7278826C04F8}"/>
                </a:ext>
              </a:extLst>
            </p:cNvPr>
            <p:cNvSpPr/>
            <p:nvPr/>
          </p:nvSpPr>
          <p:spPr bwMode="auto">
            <a:xfrm>
              <a:off x="3814255" y="980663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6" name="台形 285">
              <a:extLst>
                <a:ext uri="{FF2B5EF4-FFF2-40B4-BE49-F238E27FC236}">
                  <a16:creationId xmlns:a16="http://schemas.microsoft.com/office/drawing/2014/main" id="{82D0CA38-144A-A7DB-0FBA-25DE3548191A}"/>
                </a:ext>
              </a:extLst>
            </p:cNvPr>
            <p:cNvSpPr/>
            <p:nvPr/>
          </p:nvSpPr>
          <p:spPr>
            <a:xfrm>
              <a:off x="3865945" y="2050757"/>
              <a:ext cx="2250423" cy="929306"/>
            </a:xfrm>
            <a:prstGeom prst="trapezoid">
              <a:avLst>
                <a:gd name="adj" fmla="val 36858"/>
              </a:avLst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E3D52F71-6277-8CF0-88D9-F253D523C2D5}"/>
                </a:ext>
              </a:extLst>
            </p:cNvPr>
            <p:cNvGrpSpPr/>
            <p:nvPr/>
          </p:nvGrpSpPr>
          <p:grpSpPr>
            <a:xfrm>
              <a:off x="4042953" y="1093550"/>
              <a:ext cx="1032577" cy="741089"/>
              <a:chOff x="8324417" y="5055360"/>
              <a:chExt cx="1374117" cy="908479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13ABB1D-B36F-BD49-3687-5957771CBAEE}"/>
                  </a:ext>
                </a:extLst>
              </p:cNvPr>
              <p:cNvSpPr/>
              <p:nvPr/>
            </p:nvSpPr>
            <p:spPr bwMode="auto">
              <a:xfrm>
                <a:off x="8891453" y="5612700"/>
                <a:ext cx="294377" cy="351139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B4FEC7B-8CD6-D16E-D2D9-B11408C725BD}"/>
                  </a:ext>
                </a:extLst>
              </p:cNvPr>
              <p:cNvSpPr/>
              <p:nvPr/>
            </p:nvSpPr>
            <p:spPr bwMode="auto">
              <a:xfrm>
                <a:off x="8324417" y="5055360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10FC78F0-5C67-1110-1610-7395642412FD}"/>
                </a:ext>
              </a:extLst>
            </p:cNvPr>
            <p:cNvGrpSpPr/>
            <p:nvPr/>
          </p:nvGrpSpPr>
          <p:grpSpPr>
            <a:xfrm>
              <a:off x="4995453" y="1093550"/>
              <a:ext cx="1032577" cy="741089"/>
              <a:chOff x="8324417" y="5055360"/>
              <a:chExt cx="1374117" cy="908479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14C422A-F37C-C96E-4856-E6F685208C36}"/>
                  </a:ext>
                </a:extLst>
              </p:cNvPr>
              <p:cNvSpPr/>
              <p:nvPr/>
            </p:nvSpPr>
            <p:spPr bwMode="auto">
              <a:xfrm>
                <a:off x="8891453" y="5612700"/>
                <a:ext cx="294377" cy="351139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A307B28-8F93-CB08-47A1-0FB2AE45EC40}"/>
                  </a:ext>
                </a:extLst>
              </p:cNvPr>
              <p:cNvSpPr/>
              <p:nvPr/>
            </p:nvSpPr>
            <p:spPr bwMode="auto">
              <a:xfrm>
                <a:off x="8324417" y="5055360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BE307736-6028-7083-C478-D7060362EBC2}"/>
                </a:ext>
              </a:extLst>
            </p:cNvPr>
            <p:cNvSpPr/>
            <p:nvPr/>
          </p:nvSpPr>
          <p:spPr bwMode="auto">
            <a:xfrm>
              <a:off x="3865945" y="1028338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1CF7AD1F-20C2-4A9D-F399-5AF121BDE6AB}"/>
              </a:ext>
            </a:extLst>
          </p:cNvPr>
          <p:cNvGrpSpPr/>
          <p:nvPr/>
        </p:nvGrpSpPr>
        <p:grpSpPr>
          <a:xfrm>
            <a:off x="779146" y="907975"/>
            <a:ext cx="2517747" cy="2517747"/>
            <a:chOff x="779146" y="907975"/>
            <a:chExt cx="2517747" cy="2517747"/>
          </a:xfrm>
        </p:grpSpPr>
        <p:sp>
          <p:nvSpPr>
            <p:cNvPr id="228" name="四角形: 角を丸くする 227">
              <a:extLst>
                <a:ext uri="{FF2B5EF4-FFF2-40B4-BE49-F238E27FC236}">
                  <a16:creationId xmlns:a16="http://schemas.microsoft.com/office/drawing/2014/main" id="{0B33053A-D250-9C60-978A-76C16C04A0EF}"/>
                </a:ext>
              </a:extLst>
            </p:cNvPr>
            <p:cNvSpPr/>
            <p:nvPr/>
          </p:nvSpPr>
          <p:spPr bwMode="auto">
            <a:xfrm>
              <a:off x="779146" y="907975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四角形: 角を丸くする 234">
              <a:extLst>
                <a:ext uri="{FF2B5EF4-FFF2-40B4-BE49-F238E27FC236}">
                  <a16:creationId xmlns:a16="http://schemas.microsoft.com/office/drawing/2014/main" id="{C2AD41D7-6475-58B6-686C-87365DA60FD2}"/>
                </a:ext>
              </a:extLst>
            </p:cNvPr>
            <p:cNvSpPr/>
            <p:nvPr/>
          </p:nvSpPr>
          <p:spPr bwMode="auto">
            <a:xfrm>
              <a:off x="951821" y="1080650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D80B3432-BBB1-9F3F-9D28-6E169BB69112}"/>
                </a:ext>
              </a:extLst>
            </p:cNvPr>
            <p:cNvSpPr/>
            <p:nvPr/>
          </p:nvSpPr>
          <p:spPr bwMode="auto">
            <a:xfrm>
              <a:off x="851834" y="980663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7" name="台形 236">
              <a:extLst>
                <a:ext uri="{FF2B5EF4-FFF2-40B4-BE49-F238E27FC236}">
                  <a16:creationId xmlns:a16="http://schemas.microsoft.com/office/drawing/2014/main" id="{B1263906-0426-DC69-86D3-AD7C0BA58EB3}"/>
                </a:ext>
              </a:extLst>
            </p:cNvPr>
            <p:cNvSpPr/>
            <p:nvPr/>
          </p:nvSpPr>
          <p:spPr>
            <a:xfrm>
              <a:off x="903524" y="2050757"/>
              <a:ext cx="2250423" cy="929306"/>
            </a:xfrm>
            <a:prstGeom prst="trapezoid">
              <a:avLst>
                <a:gd name="adj" fmla="val 36858"/>
              </a:avLst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029E7C41-62CD-EBF7-37A6-ABECB7E60C9F}"/>
                </a:ext>
              </a:extLst>
            </p:cNvPr>
            <p:cNvGrpSpPr/>
            <p:nvPr/>
          </p:nvGrpSpPr>
          <p:grpSpPr>
            <a:xfrm>
              <a:off x="1080532" y="1093550"/>
              <a:ext cx="1032577" cy="741089"/>
              <a:chOff x="8324417" y="5055360"/>
              <a:chExt cx="1374117" cy="908479"/>
            </a:xfrm>
          </p:grpSpPr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302667E-2D17-7A5F-4C11-0AAC8C45EA3C}"/>
                  </a:ext>
                </a:extLst>
              </p:cNvPr>
              <p:cNvSpPr/>
              <p:nvPr/>
            </p:nvSpPr>
            <p:spPr bwMode="auto">
              <a:xfrm>
                <a:off x="8891453" y="5612700"/>
                <a:ext cx="294377" cy="351139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C9E4FF66-3912-2144-B590-2E600F0D03B9}"/>
                  </a:ext>
                </a:extLst>
              </p:cNvPr>
              <p:cNvSpPr/>
              <p:nvPr/>
            </p:nvSpPr>
            <p:spPr bwMode="auto">
              <a:xfrm>
                <a:off x="8324417" y="5055360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E9B10199-8C26-3D95-74FD-4CF1303448A9}"/>
                </a:ext>
              </a:extLst>
            </p:cNvPr>
            <p:cNvGrpSpPr/>
            <p:nvPr/>
          </p:nvGrpSpPr>
          <p:grpSpPr>
            <a:xfrm>
              <a:off x="2033032" y="1093550"/>
              <a:ext cx="1032577" cy="741089"/>
              <a:chOff x="8324417" y="5055360"/>
              <a:chExt cx="1374117" cy="908479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4C750E5C-87E5-C439-0D1B-A522D4397EE2}"/>
                  </a:ext>
                </a:extLst>
              </p:cNvPr>
              <p:cNvSpPr/>
              <p:nvPr/>
            </p:nvSpPr>
            <p:spPr bwMode="auto">
              <a:xfrm>
                <a:off x="8891453" y="5612700"/>
                <a:ext cx="294377" cy="351139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C74BCDFA-B25D-D8DA-6CB1-D3AB4CAE0977}"/>
                  </a:ext>
                </a:extLst>
              </p:cNvPr>
              <p:cNvSpPr/>
              <p:nvPr/>
            </p:nvSpPr>
            <p:spPr bwMode="auto">
              <a:xfrm>
                <a:off x="8324417" y="5055360"/>
                <a:ext cx="1374117" cy="78811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9B666EAC-21C3-3D19-281C-A3DBDCB1CA25}"/>
                </a:ext>
              </a:extLst>
            </p:cNvPr>
            <p:cNvGrpSpPr/>
            <p:nvPr/>
          </p:nvGrpSpPr>
          <p:grpSpPr>
            <a:xfrm>
              <a:off x="1928767" y="2104869"/>
              <a:ext cx="204736" cy="429488"/>
              <a:chOff x="6440909" y="349573"/>
              <a:chExt cx="681410" cy="1429434"/>
            </a:xfrm>
          </p:grpSpPr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D3E5E6E4-680E-33FE-A7C7-3DBE48E1887D}"/>
                  </a:ext>
                </a:extLst>
              </p:cNvPr>
              <p:cNvSpPr/>
              <p:nvPr/>
            </p:nvSpPr>
            <p:spPr bwMode="auto">
              <a:xfrm>
                <a:off x="6757917" y="1003001"/>
                <a:ext cx="364402" cy="72968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台形 254">
                <a:extLst>
                  <a:ext uri="{FF2B5EF4-FFF2-40B4-BE49-F238E27FC236}">
                    <a16:creationId xmlns:a16="http://schemas.microsoft.com/office/drawing/2014/main" id="{3A1A080F-0DF7-B9B2-5023-34BAF1E64D8C}"/>
                  </a:ext>
                </a:extLst>
              </p:cNvPr>
              <p:cNvSpPr/>
              <p:nvPr/>
            </p:nvSpPr>
            <p:spPr bwMode="auto">
              <a:xfrm>
                <a:off x="6861897" y="898525"/>
                <a:ext cx="156442" cy="141932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10EDC7E2-C721-5078-26DC-4EA31D284E5A}"/>
                  </a:ext>
                </a:extLst>
              </p:cNvPr>
              <p:cNvSpPr/>
              <p:nvPr/>
            </p:nvSpPr>
            <p:spPr bwMode="auto">
              <a:xfrm rot="2700000">
                <a:off x="6690132" y="1011312"/>
                <a:ext cx="106657" cy="38310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36CB88BA-AD1B-58F9-E9F0-85D155A4BD56}"/>
                  </a:ext>
                </a:extLst>
              </p:cNvPr>
              <p:cNvGrpSpPr/>
              <p:nvPr/>
            </p:nvGrpSpPr>
            <p:grpSpPr>
              <a:xfrm rot="20700000">
                <a:off x="6508491" y="349573"/>
                <a:ext cx="575542" cy="663596"/>
                <a:chOff x="6652346" y="329406"/>
                <a:chExt cx="575542" cy="663596"/>
              </a:xfrm>
            </p:grpSpPr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F8BF9E47-B3E7-72C6-7D0F-ABD729D81E68}"/>
                    </a:ext>
                  </a:extLst>
                </p:cNvPr>
                <p:cNvSpPr/>
                <p:nvPr/>
              </p:nvSpPr>
              <p:spPr bwMode="auto">
                <a:xfrm>
                  <a:off x="6652346" y="329406"/>
                  <a:ext cx="575542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FF8A5035-8B65-5555-243C-4DD8E7B869B0}"/>
                    </a:ext>
                  </a:extLst>
                </p:cNvPr>
                <p:cNvSpPr/>
                <p:nvPr/>
              </p:nvSpPr>
              <p:spPr bwMode="auto">
                <a:xfrm>
                  <a:off x="6679778" y="615658"/>
                  <a:ext cx="204338" cy="5554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399DAB9C-2086-0CC6-4AA4-543692E36470}"/>
                    </a:ext>
                  </a:extLst>
                </p:cNvPr>
                <p:cNvSpPr/>
                <p:nvPr/>
              </p:nvSpPr>
              <p:spPr bwMode="auto">
                <a:xfrm>
                  <a:off x="6699045" y="613737"/>
                  <a:ext cx="71833" cy="8060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63C1AE50-C012-4E75-A58E-83EDD675D9BF}"/>
                  </a:ext>
                </a:extLst>
              </p:cNvPr>
              <p:cNvSpPr/>
              <p:nvPr/>
            </p:nvSpPr>
            <p:spPr bwMode="auto">
              <a:xfrm rot="8100000">
                <a:off x="6650357" y="1200056"/>
                <a:ext cx="130486" cy="5789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四角形: 角を丸くする 262">
                <a:extLst>
                  <a:ext uri="{FF2B5EF4-FFF2-40B4-BE49-F238E27FC236}">
                    <a16:creationId xmlns:a16="http://schemas.microsoft.com/office/drawing/2014/main" id="{8ADBBF9C-0B9A-EEEA-652E-536179464CAA}"/>
                  </a:ext>
                </a:extLst>
              </p:cNvPr>
              <p:cNvSpPr/>
              <p:nvPr/>
            </p:nvSpPr>
            <p:spPr bwMode="auto">
              <a:xfrm rot="900000">
                <a:off x="6440909" y="1286331"/>
                <a:ext cx="127929" cy="44297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四角形: 角を丸くする 263">
                <a:extLst>
                  <a:ext uri="{FF2B5EF4-FFF2-40B4-BE49-F238E27FC236}">
                    <a16:creationId xmlns:a16="http://schemas.microsoft.com/office/drawing/2014/main" id="{62F899F9-90FD-D057-1FB1-449D4D5804DB}"/>
                  </a:ext>
                </a:extLst>
              </p:cNvPr>
              <p:cNvSpPr/>
              <p:nvPr/>
            </p:nvSpPr>
            <p:spPr bwMode="auto">
              <a:xfrm rot="9000000">
                <a:off x="6531842" y="1040886"/>
                <a:ext cx="106657" cy="32415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平行四辺形 264">
                <a:extLst>
                  <a:ext uri="{FF2B5EF4-FFF2-40B4-BE49-F238E27FC236}">
                    <a16:creationId xmlns:a16="http://schemas.microsoft.com/office/drawing/2014/main" id="{0B71C8C4-2AD4-B8B0-D1F8-267E4EEF3574}"/>
                  </a:ext>
                </a:extLst>
              </p:cNvPr>
              <p:cNvSpPr/>
              <p:nvPr/>
            </p:nvSpPr>
            <p:spPr bwMode="auto">
              <a:xfrm rot="14400000">
                <a:off x="6397226" y="944680"/>
                <a:ext cx="250862" cy="119583"/>
              </a:xfrm>
              <a:prstGeom prst="parallelogram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角を丸くする 271">
                <a:extLst>
                  <a:ext uri="{FF2B5EF4-FFF2-40B4-BE49-F238E27FC236}">
                    <a16:creationId xmlns:a16="http://schemas.microsoft.com/office/drawing/2014/main" id="{551B35B5-CC82-B92D-312D-3CDA34BAAD3A}"/>
                  </a:ext>
                </a:extLst>
              </p:cNvPr>
              <p:cNvSpPr/>
              <p:nvPr/>
            </p:nvSpPr>
            <p:spPr bwMode="auto">
              <a:xfrm rot="900000">
                <a:off x="6669510" y="1286331"/>
                <a:ext cx="127929" cy="44297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A46BEEC7-C6FA-8C66-E6FD-73CD594E69BB}"/>
                </a:ext>
              </a:extLst>
            </p:cNvPr>
            <p:cNvSpPr/>
            <p:nvPr/>
          </p:nvSpPr>
          <p:spPr bwMode="auto">
            <a:xfrm>
              <a:off x="903524" y="1028338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3380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274679" y="318655"/>
            <a:ext cx="9257248" cy="148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桜を傷つけたり、イタズラしないで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F47ABD3-547E-5A60-E76B-03110302CF5B}"/>
              </a:ext>
            </a:extLst>
          </p:cNvPr>
          <p:cNvSpPr txBox="1"/>
          <p:nvPr/>
        </p:nvSpPr>
        <p:spPr>
          <a:xfrm>
            <a:off x="759588" y="5167745"/>
            <a:ext cx="8287430" cy="146605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みんなが楽しむ桜を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大切にしましょう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77C8298-315B-5280-DBBB-E34255B305F1}"/>
              </a:ext>
            </a:extLst>
          </p:cNvPr>
          <p:cNvSpPr/>
          <p:nvPr/>
        </p:nvSpPr>
        <p:spPr>
          <a:xfrm>
            <a:off x="90680" y="2030076"/>
            <a:ext cx="9724639" cy="2999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B5F94DA-3552-F17E-2973-C3CD067A7485}"/>
              </a:ext>
            </a:extLst>
          </p:cNvPr>
          <p:cNvGrpSpPr/>
          <p:nvPr/>
        </p:nvGrpSpPr>
        <p:grpSpPr>
          <a:xfrm>
            <a:off x="6641425" y="2195234"/>
            <a:ext cx="2673928" cy="2673926"/>
            <a:chOff x="6651864" y="915595"/>
            <a:chExt cx="2517747" cy="251774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6DFED29-A026-2B2F-5C13-35DB6377394C}"/>
                </a:ext>
              </a:extLst>
            </p:cNvPr>
            <p:cNvGrpSpPr/>
            <p:nvPr/>
          </p:nvGrpSpPr>
          <p:grpSpPr>
            <a:xfrm>
              <a:off x="6651864" y="915595"/>
              <a:ext cx="2517747" cy="2517747"/>
              <a:chOff x="6651864" y="915595"/>
              <a:chExt cx="2517747" cy="2517747"/>
            </a:xfrm>
          </p:grpSpPr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E3C4F75A-8CD5-4169-28E3-694D3C66690C}"/>
                  </a:ext>
                </a:extLst>
              </p:cNvPr>
              <p:cNvSpPr/>
              <p:nvPr/>
            </p:nvSpPr>
            <p:spPr bwMode="auto">
              <a:xfrm>
                <a:off x="6651864" y="915595"/>
                <a:ext cx="2517747" cy="2517747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6B231825-5DB5-B938-8D9E-1F29C5F44ACA}"/>
                  </a:ext>
                </a:extLst>
              </p:cNvPr>
              <p:cNvSpPr/>
              <p:nvPr/>
            </p:nvSpPr>
            <p:spPr bwMode="auto">
              <a:xfrm>
                <a:off x="6824539" y="1088270"/>
                <a:ext cx="2172397" cy="21723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E7DEE6B-1D09-2BED-8727-7133DE158A6F}"/>
                  </a:ext>
                </a:extLst>
              </p:cNvPr>
              <p:cNvSpPr/>
              <p:nvPr/>
            </p:nvSpPr>
            <p:spPr bwMode="auto">
              <a:xfrm>
                <a:off x="6724552" y="988283"/>
                <a:ext cx="2372371" cy="2372371"/>
              </a:xfrm>
              <a:custGeom>
                <a:avLst/>
                <a:gdLst>
                  <a:gd name="connsiteX0" fmla="*/ 176212 w 2577132"/>
                  <a:gd name="connsiteY0" fmla="*/ 303505 h 2577132"/>
                  <a:gd name="connsiteX1" fmla="*/ 176212 w 2577132"/>
                  <a:gd name="connsiteY1" fmla="*/ 2333734 h 2577132"/>
                  <a:gd name="connsiteX2" fmla="*/ 243398 w 2577132"/>
                  <a:gd name="connsiteY2" fmla="*/ 2400920 h 2577132"/>
                  <a:gd name="connsiteX3" fmla="*/ 2273627 w 2577132"/>
                  <a:gd name="connsiteY3" fmla="*/ 2400920 h 2577132"/>
                  <a:gd name="connsiteX4" fmla="*/ 303505 w 2577132"/>
                  <a:gd name="connsiteY4" fmla="*/ 176212 h 2577132"/>
                  <a:gd name="connsiteX5" fmla="*/ 2400920 w 2577132"/>
                  <a:gd name="connsiteY5" fmla="*/ 2273627 h 2577132"/>
                  <a:gd name="connsiteX6" fmla="*/ 2400920 w 2577132"/>
                  <a:gd name="connsiteY6" fmla="*/ 243398 h 2577132"/>
                  <a:gd name="connsiteX7" fmla="*/ 2333734 w 2577132"/>
                  <a:gd name="connsiteY7" fmla="*/ 176212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176212" y="303505"/>
                    </a:moveTo>
                    <a:lnTo>
                      <a:pt x="176212" y="2333734"/>
                    </a:lnTo>
                    <a:cubicBezTo>
                      <a:pt x="176212" y="2370840"/>
                      <a:pt x="206292" y="2400920"/>
                      <a:pt x="243398" y="2400920"/>
                    </a:cubicBezTo>
                    <a:lnTo>
                      <a:pt x="2273627" y="2400920"/>
                    </a:lnTo>
                    <a:close/>
                    <a:moveTo>
                      <a:pt x="303505" y="176212"/>
                    </a:moveTo>
                    <a:lnTo>
                      <a:pt x="2400920" y="2273627"/>
                    </a:lnTo>
                    <a:lnTo>
                      <a:pt x="2400920" y="243398"/>
                    </a:lnTo>
                    <a:cubicBezTo>
                      <a:pt x="2400920" y="206292"/>
                      <a:pt x="2370840" y="176212"/>
                      <a:pt x="2333734" y="176212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BFE9CC3B-DFF3-2A91-7220-7C7ED4DC62BD}"/>
                  </a:ext>
                </a:extLst>
              </p:cNvPr>
              <p:cNvGrpSpPr/>
              <p:nvPr/>
            </p:nvGrpSpPr>
            <p:grpSpPr>
              <a:xfrm>
                <a:off x="7429554" y="1199042"/>
                <a:ext cx="1500256" cy="1748902"/>
                <a:chOff x="8587964" y="1245454"/>
                <a:chExt cx="894242" cy="1042450"/>
              </a:xfrm>
            </p:grpSpPr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D44DBB92-B9B4-6338-E982-864A09FF0C27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797541" y="1245454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5FC88383-B5CF-8A8F-EDF9-1E93D5BD573E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118" name="フリーフォーム: 図形 117">
                      <a:extLst>
                        <a:ext uri="{FF2B5EF4-FFF2-40B4-BE49-F238E27FC236}">
                          <a16:creationId xmlns:a16="http://schemas.microsoft.com/office/drawing/2014/main" id="{00CE402E-A52C-C60B-CD6F-4B4C6E11772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BCBAC7B8-9107-B06F-A2DB-93281E0A1B25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2091C076-79EE-59D7-B327-9DFF58C98AA8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7" name="星: 7 pt 116">
                    <a:extLst>
                      <a:ext uri="{FF2B5EF4-FFF2-40B4-BE49-F238E27FC236}">
                        <a16:creationId xmlns:a16="http://schemas.microsoft.com/office/drawing/2014/main" id="{29C40D24-B12E-1BBD-8BE6-CB53482FE44A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7A9106B9-A985-09CE-933E-93CC6B07A303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9059115" y="1442403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109" name="グループ化 108">
                    <a:extLst>
                      <a:ext uri="{FF2B5EF4-FFF2-40B4-BE49-F238E27FC236}">
                        <a16:creationId xmlns:a16="http://schemas.microsoft.com/office/drawing/2014/main" id="{12B8A63F-A324-580B-82B0-3FDB0B82C572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112" name="フリーフォーム: 図形 111">
                      <a:extLst>
                        <a:ext uri="{FF2B5EF4-FFF2-40B4-BE49-F238E27FC236}">
                          <a16:creationId xmlns:a16="http://schemas.microsoft.com/office/drawing/2014/main" id="{A6720947-BFC4-A595-6B76-90C694170D0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858131A1-AF65-B112-3576-C547F5CDDD55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21491B9C-0444-E4CB-3F4B-D92F71E9FDD1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0" name="星: 7 pt 109">
                    <a:extLst>
                      <a:ext uri="{FF2B5EF4-FFF2-40B4-BE49-F238E27FC236}">
                        <a16:creationId xmlns:a16="http://schemas.microsoft.com/office/drawing/2014/main" id="{A89F5C8F-95C3-F8D6-65C9-CF578E5677D3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7A95AEE2-5799-B48D-5CF8-24E43B6FE037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788576" y="1519262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CDEADF95-9592-9B25-C179-36E913C15B18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51" name="フリーフォーム: 図形 50">
                      <a:extLst>
                        <a:ext uri="{FF2B5EF4-FFF2-40B4-BE49-F238E27FC236}">
                          <a16:creationId xmlns:a16="http://schemas.microsoft.com/office/drawing/2014/main" id="{38D7FE49-5688-04A8-51A9-CB0FD8CCDBA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フリーフォーム: 図形 51">
                      <a:extLst>
                        <a:ext uri="{FF2B5EF4-FFF2-40B4-BE49-F238E27FC236}">
                          <a16:creationId xmlns:a16="http://schemas.microsoft.com/office/drawing/2014/main" id="{A882C403-FDC2-FA7D-2989-88902F467B80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フリーフォーム: 図形 52">
                      <a:extLst>
                        <a:ext uri="{FF2B5EF4-FFF2-40B4-BE49-F238E27FC236}">
                          <a16:creationId xmlns:a16="http://schemas.microsoft.com/office/drawing/2014/main" id="{71733335-B4EB-8463-DE5E-227FF233BA10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" name="星: 7 pt 49">
                    <a:extLst>
                      <a:ext uri="{FF2B5EF4-FFF2-40B4-BE49-F238E27FC236}">
                        <a16:creationId xmlns:a16="http://schemas.microsoft.com/office/drawing/2014/main" id="{EE2771AB-8243-7E4C-08E1-F9A95C17B7EA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3433ADAA-05D6-77C1-02AB-D9BF210F1836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681370" y="1661705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6840CC54-93E8-6298-A622-7E86A6F9BF40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46" name="フリーフォーム: 図形 45">
                      <a:extLst>
                        <a:ext uri="{FF2B5EF4-FFF2-40B4-BE49-F238E27FC236}">
                          <a16:creationId xmlns:a16="http://schemas.microsoft.com/office/drawing/2014/main" id="{BE28B58E-50AD-E205-907D-3DAE3CBEF3F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" name="フリーフォーム: 図形 46">
                      <a:extLst>
                        <a:ext uri="{FF2B5EF4-FFF2-40B4-BE49-F238E27FC236}">
                          <a16:creationId xmlns:a16="http://schemas.microsoft.com/office/drawing/2014/main" id="{6AECD21A-1D83-F7DC-9E3D-69755F13D9F0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" name="フリーフォーム: 図形 47">
                      <a:extLst>
                        <a:ext uri="{FF2B5EF4-FFF2-40B4-BE49-F238E27FC236}">
                          <a16:creationId xmlns:a16="http://schemas.microsoft.com/office/drawing/2014/main" id="{8FB3BD93-F53E-681F-C417-8305B13F4EB7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5" name="星: 7 pt 44">
                    <a:extLst>
                      <a:ext uri="{FF2B5EF4-FFF2-40B4-BE49-F238E27FC236}">
                        <a16:creationId xmlns:a16="http://schemas.microsoft.com/office/drawing/2014/main" id="{4ABB49E3-ED1E-174D-DE4B-6157319CB6D1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16F5437-22F8-E061-9846-8C4AB997FF12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858503" y="1789178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C711F29E-304A-ACF2-7FBC-219CC2F091F4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55C40485-5D7F-B159-E785-E6343DEA527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フリーフォーム: 図形 41">
                      <a:extLst>
                        <a:ext uri="{FF2B5EF4-FFF2-40B4-BE49-F238E27FC236}">
                          <a16:creationId xmlns:a16="http://schemas.microsoft.com/office/drawing/2014/main" id="{8C294F18-E3F9-BFA2-B60F-752EA152F49B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フリーフォーム: 図形 42">
                      <a:extLst>
                        <a:ext uri="{FF2B5EF4-FFF2-40B4-BE49-F238E27FC236}">
                          <a16:creationId xmlns:a16="http://schemas.microsoft.com/office/drawing/2014/main" id="{8B02931F-A671-25C0-91CB-B0823248C0E7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0" name="星: 7 pt 39">
                    <a:extLst>
                      <a:ext uri="{FF2B5EF4-FFF2-40B4-BE49-F238E27FC236}">
                        <a16:creationId xmlns:a16="http://schemas.microsoft.com/office/drawing/2014/main" id="{70A37DB6-75A5-9371-9341-3A8EB4D23203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C68A77C1-4A23-104D-2BC4-DA89F42E1D8E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587964" y="1866036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34" name="グループ化 33">
                    <a:extLst>
                      <a:ext uri="{FF2B5EF4-FFF2-40B4-BE49-F238E27FC236}">
                        <a16:creationId xmlns:a16="http://schemas.microsoft.com/office/drawing/2014/main" id="{24340D68-8CC2-4547-67D4-353A9A3034BB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59B28A8B-A07B-1DF2-EB10-DBEA6641A07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DE2B2144-8238-138E-9DE4-D5F865E7D392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4CEDA524-2984-FEB1-26D3-21B1AE6A49BC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" name="星: 7 pt 34">
                    <a:extLst>
                      <a:ext uri="{FF2B5EF4-FFF2-40B4-BE49-F238E27FC236}">
                        <a16:creationId xmlns:a16="http://schemas.microsoft.com/office/drawing/2014/main" id="{6554722D-8D35-4D47-B7BB-86AE10D29F65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4B339B2-D0EC-3BF3-DB40-57424932E8F6}"/>
                  </a:ext>
                </a:extLst>
              </p:cNvPr>
              <p:cNvSpPr/>
              <p:nvPr/>
            </p:nvSpPr>
            <p:spPr bwMode="auto">
              <a:xfrm>
                <a:off x="6776242" y="1035958"/>
                <a:ext cx="2250423" cy="2250424"/>
              </a:xfrm>
              <a:custGeom>
                <a:avLst/>
                <a:gdLst>
                  <a:gd name="connsiteX0" fmla="*/ 127293 w 2444659"/>
                  <a:gd name="connsiteY0" fmla="*/ 0 h 2444660"/>
                  <a:gd name="connsiteX1" fmla="*/ 2444659 w 2444659"/>
                  <a:gd name="connsiteY1" fmla="*/ 2317366 h 2444660"/>
                  <a:gd name="connsiteX2" fmla="*/ 2317365 w 2444659"/>
                  <a:gd name="connsiteY2" fmla="*/ 2444660 h 2444660"/>
                  <a:gd name="connsiteX3" fmla="*/ 0 w 2444659"/>
                  <a:gd name="connsiteY3" fmla="*/ 127294 h 244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659" h="2444660">
                    <a:moveTo>
                      <a:pt x="127293" y="0"/>
                    </a:moveTo>
                    <a:lnTo>
                      <a:pt x="2444659" y="2317366"/>
                    </a:lnTo>
                    <a:lnTo>
                      <a:pt x="2317365" y="2444660"/>
                    </a:lnTo>
                    <a:lnTo>
                      <a:pt x="0" y="127294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92F466E-E68E-00B6-2915-8E6B79F57E48}"/>
                </a:ext>
              </a:extLst>
            </p:cNvPr>
            <p:cNvSpPr/>
            <p:nvPr/>
          </p:nvSpPr>
          <p:spPr bwMode="auto">
            <a:xfrm rot="17918882" flipH="1">
              <a:off x="6627735" y="2146275"/>
              <a:ext cx="1459584" cy="993309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7017CD1C-F822-3271-62D5-4BE19086A509}"/>
              </a:ext>
            </a:extLst>
          </p:cNvPr>
          <p:cNvGrpSpPr/>
          <p:nvPr/>
        </p:nvGrpSpPr>
        <p:grpSpPr>
          <a:xfrm>
            <a:off x="3617405" y="2195234"/>
            <a:ext cx="2673928" cy="2673926"/>
            <a:chOff x="765414" y="915595"/>
            <a:chExt cx="2517747" cy="2517747"/>
          </a:xfrm>
        </p:grpSpPr>
        <p:sp>
          <p:nvSpPr>
            <p:cNvPr id="122" name="四角形: 角を丸くする 121">
              <a:extLst>
                <a:ext uri="{FF2B5EF4-FFF2-40B4-BE49-F238E27FC236}">
                  <a16:creationId xmlns:a16="http://schemas.microsoft.com/office/drawing/2014/main" id="{0C768F28-FC0C-2F68-A538-EF21A53F87DC}"/>
                </a:ext>
              </a:extLst>
            </p:cNvPr>
            <p:cNvSpPr/>
            <p:nvPr/>
          </p:nvSpPr>
          <p:spPr bwMode="auto">
            <a:xfrm>
              <a:off x="765414" y="915595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" name="四角形: 角を丸くする 122">
              <a:extLst>
                <a:ext uri="{FF2B5EF4-FFF2-40B4-BE49-F238E27FC236}">
                  <a16:creationId xmlns:a16="http://schemas.microsoft.com/office/drawing/2014/main" id="{660CDE27-4491-7356-2783-18E16A995C4F}"/>
                </a:ext>
              </a:extLst>
            </p:cNvPr>
            <p:cNvSpPr/>
            <p:nvPr/>
          </p:nvSpPr>
          <p:spPr bwMode="auto">
            <a:xfrm>
              <a:off x="938089" y="1088270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456CB5F6-1578-F345-69F8-FBADAFD8D149}"/>
                </a:ext>
              </a:extLst>
            </p:cNvPr>
            <p:cNvSpPr/>
            <p:nvPr/>
          </p:nvSpPr>
          <p:spPr bwMode="auto">
            <a:xfrm>
              <a:off x="904221" y="1035958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D4E8F27-C2D9-BF3F-90AE-5A8D71F9CA99}"/>
                </a:ext>
              </a:extLst>
            </p:cNvPr>
            <p:cNvSpPr/>
            <p:nvPr/>
          </p:nvSpPr>
          <p:spPr>
            <a:xfrm flipH="1">
              <a:off x="976190" y="1134172"/>
              <a:ext cx="1977371" cy="2102598"/>
            </a:xfrm>
            <a:custGeom>
              <a:avLst/>
              <a:gdLst>
                <a:gd name="connsiteX0" fmla="*/ 1977371 w 1977371"/>
                <a:gd name="connsiteY0" fmla="*/ 0 h 2102598"/>
                <a:gd name="connsiteX1" fmla="*/ 1550436 w 1977371"/>
                <a:gd name="connsiteY1" fmla="*/ 0 h 2102598"/>
                <a:gd name="connsiteX2" fmla="*/ 1524978 w 1977371"/>
                <a:gd name="connsiteY2" fmla="*/ 1088475 h 2102598"/>
                <a:gd name="connsiteX3" fmla="*/ 792120 w 1977371"/>
                <a:gd name="connsiteY3" fmla="*/ 719006 h 2102598"/>
                <a:gd name="connsiteX4" fmla="*/ 611571 w 1977371"/>
                <a:gd name="connsiteY4" fmla="*/ 183867 h 2102598"/>
                <a:gd name="connsiteX5" fmla="*/ 592938 w 1977371"/>
                <a:gd name="connsiteY5" fmla="*/ 189073 h 2102598"/>
                <a:gd name="connsiteX6" fmla="*/ 700866 w 1977371"/>
                <a:gd name="connsiteY6" fmla="*/ 673001 h 2102598"/>
                <a:gd name="connsiteX7" fmla="*/ 29596 w 1977371"/>
                <a:gd name="connsiteY7" fmla="*/ 334582 h 2102598"/>
                <a:gd name="connsiteX8" fmla="*/ 0 w 1977371"/>
                <a:gd name="connsiteY8" fmla="*/ 385844 h 2102598"/>
                <a:gd name="connsiteX9" fmla="*/ 826556 w 1977371"/>
                <a:gd name="connsiteY9" fmla="*/ 927656 h 2102598"/>
                <a:gd name="connsiteX10" fmla="*/ 349298 w 1977371"/>
                <a:gd name="connsiteY10" fmla="*/ 1057375 h 2102598"/>
                <a:gd name="connsiteX11" fmla="*/ 353376 w 1977371"/>
                <a:gd name="connsiteY11" fmla="*/ 1076287 h 2102598"/>
                <a:gd name="connsiteX12" fmla="*/ 915428 w 1977371"/>
                <a:gd name="connsiteY12" fmla="*/ 985913 h 2102598"/>
                <a:gd name="connsiteX13" fmla="*/ 1518136 w 1977371"/>
                <a:gd name="connsiteY13" fmla="*/ 1380992 h 2102598"/>
                <a:gd name="connsiteX14" fmla="*/ 1501259 w 1977371"/>
                <a:gd name="connsiteY14" fmla="*/ 2102598 h 2102598"/>
                <a:gd name="connsiteX15" fmla="*/ 1977371 w 1977371"/>
                <a:gd name="connsiteY15" fmla="*/ 2102598 h 2102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77371" h="2102598">
                  <a:moveTo>
                    <a:pt x="1977371" y="0"/>
                  </a:moveTo>
                  <a:lnTo>
                    <a:pt x="1550436" y="0"/>
                  </a:lnTo>
                  <a:lnTo>
                    <a:pt x="1524978" y="1088475"/>
                  </a:lnTo>
                  <a:lnTo>
                    <a:pt x="792120" y="719006"/>
                  </a:lnTo>
                  <a:lnTo>
                    <a:pt x="611571" y="183867"/>
                  </a:lnTo>
                  <a:lnTo>
                    <a:pt x="592938" y="189073"/>
                  </a:lnTo>
                  <a:lnTo>
                    <a:pt x="700866" y="673001"/>
                  </a:lnTo>
                  <a:lnTo>
                    <a:pt x="29596" y="334582"/>
                  </a:lnTo>
                  <a:lnTo>
                    <a:pt x="0" y="385844"/>
                  </a:lnTo>
                  <a:lnTo>
                    <a:pt x="826556" y="927656"/>
                  </a:lnTo>
                  <a:lnTo>
                    <a:pt x="349298" y="1057375"/>
                  </a:lnTo>
                  <a:lnTo>
                    <a:pt x="353376" y="1076287"/>
                  </a:lnTo>
                  <a:lnTo>
                    <a:pt x="915428" y="985913"/>
                  </a:lnTo>
                  <a:lnTo>
                    <a:pt x="1518136" y="1380992"/>
                  </a:lnTo>
                  <a:lnTo>
                    <a:pt x="1501259" y="2102598"/>
                  </a:lnTo>
                  <a:lnTo>
                    <a:pt x="1977371" y="2102598"/>
                  </a:ln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EEF1676-839A-A31F-A477-C78C6D3E8FB0}"/>
                </a:ext>
              </a:extLst>
            </p:cNvPr>
            <p:cNvSpPr/>
            <p:nvPr/>
          </p:nvSpPr>
          <p:spPr bwMode="auto">
            <a:xfrm>
              <a:off x="838102" y="988283"/>
              <a:ext cx="2372371" cy="2372371"/>
            </a:xfrm>
            <a:custGeom>
              <a:avLst/>
              <a:gdLst>
                <a:gd name="connsiteX0" fmla="*/ 228075 w 2372371"/>
                <a:gd name="connsiteY0" fmla="*/ 162023 h 2372371"/>
                <a:gd name="connsiteX1" fmla="*/ 166212 w 2372371"/>
                <a:gd name="connsiteY1" fmla="*/ 223886 h 2372371"/>
                <a:gd name="connsiteX2" fmla="*/ 166212 w 2372371"/>
                <a:gd name="connsiteY2" fmla="*/ 283391 h 2372371"/>
                <a:gd name="connsiteX3" fmla="*/ 162211 w 2372371"/>
                <a:gd name="connsiteY3" fmla="*/ 279391 h 2372371"/>
                <a:gd name="connsiteX4" fmla="*/ 162211 w 2372371"/>
                <a:gd name="connsiteY4" fmla="*/ 2148312 h 2372371"/>
                <a:gd name="connsiteX5" fmla="*/ 224059 w 2372371"/>
                <a:gd name="connsiteY5" fmla="*/ 2210160 h 2372371"/>
                <a:gd name="connsiteX6" fmla="*/ 226527 w 2372371"/>
                <a:gd name="connsiteY6" fmla="*/ 2210160 h 2372371"/>
                <a:gd name="connsiteX7" fmla="*/ 228075 w 2372371"/>
                <a:gd name="connsiteY7" fmla="*/ 2210472 h 2372371"/>
                <a:gd name="connsiteX8" fmla="*/ 2152798 w 2372371"/>
                <a:gd name="connsiteY8" fmla="*/ 2210472 h 2372371"/>
                <a:gd name="connsiteX9" fmla="*/ 2214661 w 2372371"/>
                <a:gd name="connsiteY9" fmla="*/ 2148609 h 2372371"/>
                <a:gd name="connsiteX10" fmla="*/ 2214661 w 2372371"/>
                <a:gd name="connsiteY10" fmla="*/ 223886 h 2372371"/>
                <a:gd name="connsiteX11" fmla="*/ 2152798 w 2372371"/>
                <a:gd name="connsiteY11" fmla="*/ 162023 h 2372371"/>
                <a:gd name="connsiteX12" fmla="*/ 147562 w 2372371"/>
                <a:gd name="connsiteY12" fmla="*/ 0 h 2372371"/>
                <a:gd name="connsiteX13" fmla="*/ 2224809 w 2372371"/>
                <a:gd name="connsiteY13" fmla="*/ 0 h 2372371"/>
                <a:gd name="connsiteX14" fmla="*/ 2372371 w 2372371"/>
                <a:gd name="connsiteY14" fmla="*/ 147562 h 2372371"/>
                <a:gd name="connsiteX15" fmla="*/ 2372371 w 2372371"/>
                <a:gd name="connsiteY15" fmla="*/ 2224809 h 2372371"/>
                <a:gd name="connsiteX16" fmla="*/ 2224809 w 2372371"/>
                <a:gd name="connsiteY16" fmla="*/ 2372371 h 2372371"/>
                <a:gd name="connsiteX17" fmla="*/ 147562 w 2372371"/>
                <a:gd name="connsiteY17" fmla="*/ 2372371 h 2372371"/>
                <a:gd name="connsiteX18" fmla="*/ 0 w 2372371"/>
                <a:gd name="connsiteY18" fmla="*/ 2224809 h 2372371"/>
                <a:gd name="connsiteX19" fmla="*/ 0 w 2372371"/>
                <a:gd name="connsiteY19" fmla="*/ 147562 h 2372371"/>
                <a:gd name="connsiteX20" fmla="*/ 147562 w 2372371"/>
                <a:gd name="connsiteY20" fmla="*/ 0 h 2372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72371" h="2372371">
                  <a:moveTo>
                    <a:pt x="228075" y="162023"/>
                  </a:moveTo>
                  <a:cubicBezTo>
                    <a:pt x="193909" y="162023"/>
                    <a:pt x="166212" y="189720"/>
                    <a:pt x="166212" y="223886"/>
                  </a:cubicBezTo>
                  <a:lnTo>
                    <a:pt x="166212" y="283391"/>
                  </a:lnTo>
                  <a:lnTo>
                    <a:pt x="162211" y="279391"/>
                  </a:lnTo>
                  <a:lnTo>
                    <a:pt x="162211" y="2148312"/>
                  </a:lnTo>
                  <a:cubicBezTo>
                    <a:pt x="162211" y="2182470"/>
                    <a:pt x="189902" y="2210160"/>
                    <a:pt x="224059" y="2210160"/>
                  </a:cubicBezTo>
                  <a:lnTo>
                    <a:pt x="226527" y="2210160"/>
                  </a:lnTo>
                  <a:lnTo>
                    <a:pt x="228075" y="2210472"/>
                  </a:lnTo>
                  <a:lnTo>
                    <a:pt x="2152798" y="2210472"/>
                  </a:lnTo>
                  <a:cubicBezTo>
                    <a:pt x="2186964" y="2210472"/>
                    <a:pt x="2214661" y="2182775"/>
                    <a:pt x="2214661" y="2148609"/>
                  </a:cubicBezTo>
                  <a:lnTo>
                    <a:pt x="2214661" y="223886"/>
                  </a:lnTo>
                  <a:cubicBezTo>
                    <a:pt x="2214661" y="189720"/>
                    <a:pt x="2186964" y="162023"/>
                    <a:pt x="2152798" y="162023"/>
                  </a:cubicBezTo>
                  <a:close/>
                  <a:moveTo>
                    <a:pt x="147562" y="0"/>
                  </a:moveTo>
                  <a:lnTo>
                    <a:pt x="2224809" y="0"/>
                  </a:lnTo>
                  <a:cubicBezTo>
                    <a:pt x="2306305" y="0"/>
                    <a:pt x="2372371" y="66066"/>
                    <a:pt x="2372371" y="147562"/>
                  </a:cubicBezTo>
                  <a:lnTo>
                    <a:pt x="2372371" y="2224809"/>
                  </a:lnTo>
                  <a:cubicBezTo>
                    <a:pt x="2372371" y="2306305"/>
                    <a:pt x="2306305" y="2372371"/>
                    <a:pt x="2224809" y="2372371"/>
                  </a:cubicBezTo>
                  <a:lnTo>
                    <a:pt x="147562" y="2372371"/>
                  </a:lnTo>
                  <a:cubicBezTo>
                    <a:pt x="66066" y="2372371"/>
                    <a:pt x="0" y="2306305"/>
                    <a:pt x="0" y="2224809"/>
                  </a:cubicBezTo>
                  <a:lnTo>
                    <a:pt x="0" y="147562"/>
                  </a:lnTo>
                  <a:cubicBezTo>
                    <a:pt x="0" y="66066"/>
                    <a:pt x="66066" y="0"/>
                    <a:pt x="14756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A7766025-C7C8-0F6F-FD31-6064A53C3359}"/>
                </a:ext>
              </a:extLst>
            </p:cNvPr>
            <p:cNvGrpSpPr/>
            <p:nvPr/>
          </p:nvGrpSpPr>
          <p:grpSpPr>
            <a:xfrm>
              <a:off x="2095276" y="1177528"/>
              <a:ext cx="1049474" cy="1222720"/>
              <a:chOff x="1990501" y="4044553"/>
              <a:chExt cx="1049474" cy="122272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6156BF4-1553-D9B8-64D8-67DBE879D8FA}"/>
                  </a:ext>
                </a:extLst>
              </p:cNvPr>
              <p:cNvGrpSpPr/>
              <p:nvPr/>
            </p:nvGrpSpPr>
            <p:grpSpPr>
              <a:xfrm flipH="1">
                <a:off x="2070045" y="4076371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9BEA7FDB-BB40-C6E4-7D39-FECF9BA75EB1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F6941BF6-20B4-26D8-6644-BEE5842834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36C9D0FB-FCF0-8120-5CC7-6906F7E14127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629CC5E6-17B5-7B97-EF3E-E91C324A6BEC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2" name="星: 7 pt 191">
                  <a:extLst>
                    <a:ext uri="{FF2B5EF4-FFF2-40B4-BE49-F238E27FC236}">
                      <a16:creationId xmlns:a16="http://schemas.microsoft.com/office/drawing/2014/main" id="{7A554A22-D72C-90F0-79A9-0B5EE34EEF9D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E0A5EFC3-6931-6038-60FF-5BEBA603471F}"/>
                  </a:ext>
                </a:extLst>
              </p:cNvPr>
              <p:cNvGrpSpPr/>
              <p:nvPr/>
            </p:nvGrpSpPr>
            <p:grpSpPr>
              <a:xfrm flipH="1">
                <a:off x="2181407" y="4177127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059E28F4-3C9F-7518-2A3A-2C0CE027A53E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9387E15D-686E-09EA-E8DE-C041D5D11B5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0C919077-2C92-9558-A66F-7CF5212DF1DB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D1A59CE1-AC10-F017-E3AB-2F40E62A9D51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7" name="星: 7 pt 186">
                  <a:extLst>
                    <a:ext uri="{FF2B5EF4-FFF2-40B4-BE49-F238E27FC236}">
                      <a16:creationId xmlns:a16="http://schemas.microsoft.com/office/drawing/2014/main" id="{CE45AD56-1AE2-9326-D034-72DCD389C897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4904A57C-3479-7F87-02CE-B4E8A178DC44}"/>
                  </a:ext>
                </a:extLst>
              </p:cNvPr>
              <p:cNvGrpSpPr/>
              <p:nvPr/>
            </p:nvGrpSpPr>
            <p:grpSpPr>
              <a:xfrm flipH="1">
                <a:off x="1990501" y="4208945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A49B83BE-A807-CD56-4C77-8E9C1521B8A4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03C83D3C-0375-9189-32D4-B7660EB266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F7B9D7BE-3661-C08B-C895-4C067B66B06F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EC8A006C-52C4-6AEE-7B7E-CD5249D7FE82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2" name="星: 7 pt 181">
                  <a:extLst>
                    <a:ext uri="{FF2B5EF4-FFF2-40B4-BE49-F238E27FC236}">
                      <a16:creationId xmlns:a16="http://schemas.microsoft.com/office/drawing/2014/main" id="{F04FF866-C1CB-4333-A466-118B7070CCFD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116D069E-E247-8807-A2A9-FF11036FB9AC}"/>
                  </a:ext>
                </a:extLst>
              </p:cNvPr>
              <p:cNvGrpSpPr/>
              <p:nvPr/>
            </p:nvGrpSpPr>
            <p:grpSpPr>
              <a:xfrm flipH="1">
                <a:off x="2637461" y="4044553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839EA1C2-DC36-7186-83CB-A03553DFE614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68B0096F-528A-6BB5-ABD2-7F8AF584D5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33498C27-C7DA-B89E-978F-F6599600404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A8763D85-BA2C-0F07-A59A-D155D75F7600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7" name="星: 7 pt 176">
                  <a:extLst>
                    <a:ext uri="{FF2B5EF4-FFF2-40B4-BE49-F238E27FC236}">
                      <a16:creationId xmlns:a16="http://schemas.microsoft.com/office/drawing/2014/main" id="{7B9D34E9-806F-FAB4-25D2-C1C686A041BE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2A1FBA25-4CDD-5F7A-EB51-BF7E0FBAC982}"/>
                  </a:ext>
                </a:extLst>
              </p:cNvPr>
              <p:cNvGrpSpPr/>
              <p:nvPr/>
            </p:nvGrpSpPr>
            <p:grpSpPr>
              <a:xfrm flipH="1">
                <a:off x="2748824" y="4145310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C4A6FD74-A5C5-B1C5-7D2B-87D3CD61EC37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03768624-4ACD-C851-7EA0-BE22E4BEBE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7E1B32F4-36F9-7CCA-F6AC-4B72C6A8F88B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0648A163-70E8-AC7E-750D-66B84168BE34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2" name="星: 7 pt 171">
                  <a:extLst>
                    <a:ext uri="{FF2B5EF4-FFF2-40B4-BE49-F238E27FC236}">
                      <a16:creationId xmlns:a16="http://schemas.microsoft.com/office/drawing/2014/main" id="{700BB5A4-D8E9-00D9-1803-D4BE11E0D2A4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D427EE32-4427-0E5F-4993-87A53AF6950A}"/>
                  </a:ext>
                </a:extLst>
              </p:cNvPr>
              <p:cNvGrpSpPr/>
              <p:nvPr/>
            </p:nvGrpSpPr>
            <p:grpSpPr>
              <a:xfrm flipH="1">
                <a:off x="2557917" y="4177127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F26FB7FE-3E56-6D26-977E-2E2475B766EC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92D9F516-A968-228C-BD9D-D924A3F218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8223E790-B3C3-7DD8-83B2-7654CF3F9347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9E563F18-B0F9-BFD5-C340-7112CEB39D22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7" name="星: 7 pt 166">
                  <a:extLst>
                    <a:ext uri="{FF2B5EF4-FFF2-40B4-BE49-F238E27FC236}">
                      <a16:creationId xmlns:a16="http://schemas.microsoft.com/office/drawing/2014/main" id="{72658A34-FEE8-C5BC-4EEA-6ADC4BEEBAD0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D19D711C-AE4C-AF7A-1357-F3901756FC0E}"/>
                  </a:ext>
                </a:extLst>
              </p:cNvPr>
              <p:cNvGrpSpPr/>
              <p:nvPr/>
            </p:nvGrpSpPr>
            <p:grpSpPr>
              <a:xfrm flipH="1">
                <a:off x="2526099" y="4320307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5F5464DF-6E8C-ABC7-85D4-8A63AF5F1FA0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1802211A-EC11-0E53-6880-363B9B2905B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23B7BA7E-A3EA-BC01-9481-BA887FC54504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FD46B562-8844-6283-D628-7A8A7F8D0E80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" name="星: 7 pt 161">
                  <a:extLst>
                    <a:ext uri="{FF2B5EF4-FFF2-40B4-BE49-F238E27FC236}">
                      <a16:creationId xmlns:a16="http://schemas.microsoft.com/office/drawing/2014/main" id="{503E2AC9-FAA8-0A51-BE17-CEBAD485C680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E58B84D7-6DB9-E2CD-5DAA-1393FF04FF68}"/>
                  </a:ext>
                </a:extLst>
              </p:cNvPr>
              <p:cNvGrpSpPr/>
              <p:nvPr/>
            </p:nvGrpSpPr>
            <p:grpSpPr>
              <a:xfrm flipH="1">
                <a:off x="2637461" y="4421063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6AC0429F-FE82-2530-DA00-D89ECD96C5C2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D8A80D88-A097-7A40-F81F-D7EBF045DB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16573A23-89AE-7B31-984A-39ECAC545120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5C2F4FF9-F9A3-3A97-703A-D42EC7545447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7" name="星: 7 pt 156">
                  <a:extLst>
                    <a:ext uri="{FF2B5EF4-FFF2-40B4-BE49-F238E27FC236}">
                      <a16:creationId xmlns:a16="http://schemas.microsoft.com/office/drawing/2014/main" id="{57F33D34-F003-57CB-68FB-D2A856506A90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9F116335-6AAB-9EFF-6077-2B4F79571DF7}"/>
                  </a:ext>
                </a:extLst>
              </p:cNvPr>
              <p:cNvGrpSpPr/>
              <p:nvPr/>
            </p:nvGrpSpPr>
            <p:grpSpPr>
              <a:xfrm flipH="1">
                <a:off x="2446555" y="4452881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3CB1CFC1-D973-F111-7F4A-9A5B17E18116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54EB80E8-47DE-B6DA-6F44-88438F2F4BD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DAD3A680-AFF2-9ACA-E378-63DD308FF885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CF844316-E798-2852-9F11-B327BA0254D6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2" name="星: 7 pt 151">
                  <a:extLst>
                    <a:ext uri="{FF2B5EF4-FFF2-40B4-BE49-F238E27FC236}">
                      <a16:creationId xmlns:a16="http://schemas.microsoft.com/office/drawing/2014/main" id="{B72FFCCE-1E5C-2E15-8B1D-8F0316108D03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AEA0F3A3-4AD3-2668-BF54-13176457B917}"/>
                  </a:ext>
                </a:extLst>
              </p:cNvPr>
              <p:cNvGrpSpPr/>
              <p:nvPr/>
            </p:nvGrpSpPr>
            <p:grpSpPr>
              <a:xfrm flipH="1">
                <a:off x="2344024" y="4908025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CF91CE87-9B4B-5847-8C47-2A0BAF4ADAFD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D7AA0571-A8B3-71BC-7131-D131C101247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91D20D1A-5E26-478E-72D1-7FC8475318C6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07E5C96D-B7E8-9B67-FA5C-3EE1A62FCF56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7" name="星: 7 pt 146">
                  <a:extLst>
                    <a:ext uri="{FF2B5EF4-FFF2-40B4-BE49-F238E27FC236}">
                      <a16:creationId xmlns:a16="http://schemas.microsoft.com/office/drawing/2014/main" id="{82E3DD2F-54E1-2D0D-CA67-454E61288470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E990AD58-5F52-C191-FDDA-CE66C7BAC39A}"/>
                  </a:ext>
                </a:extLst>
              </p:cNvPr>
              <p:cNvGrpSpPr/>
              <p:nvPr/>
            </p:nvGrpSpPr>
            <p:grpSpPr>
              <a:xfrm flipH="1">
                <a:off x="2158421" y="4976963"/>
                <a:ext cx="291151" cy="290310"/>
                <a:chOff x="3530963" y="3872875"/>
                <a:chExt cx="590213" cy="588506"/>
              </a:xfrm>
              <a:solidFill>
                <a:srgbClr val="FF99CC"/>
              </a:solidFill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A567C673-013F-488D-3F78-172451464C6B}"/>
                    </a:ext>
                  </a:extLst>
                </p:cNvPr>
                <p:cNvGrpSpPr/>
                <p:nvPr/>
              </p:nvGrpSpPr>
              <p:grpSpPr>
                <a:xfrm>
                  <a:off x="3530963" y="3872875"/>
                  <a:ext cx="590213" cy="588506"/>
                  <a:chOff x="3530963" y="3872875"/>
                  <a:chExt cx="1147568" cy="1144250"/>
                </a:xfrm>
                <a:grpFill/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C517ED85-C4EE-42CF-A392-0F1AF1A06C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77C10885-7017-DA78-A601-C22E235A73B4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971012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66027634-2D71-1CCC-2803-6542C2F4351B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3967694" y="3872875"/>
                    <a:ext cx="270788" cy="1144250"/>
                  </a:xfrm>
                  <a:custGeom>
                    <a:avLst/>
                    <a:gdLst>
                      <a:gd name="connsiteX0" fmla="*/ 135393 w 270788"/>
                      <a:gd name="connsiteY0" fmla="*/ 527675 h 1144250"/>
                      <a:gd name="connsiteX1" fmla="*/ 0 w 270788"/>
                      <a:gd name="connsiteY1" fmla="*/ 255053 h 1144250"/>
                      <a:gd name="connsiteX2" fmla="*/ 82692 w 270788"/>
                      <a:gd name="connsiteY2" fmla="*/ 3854 h 1144250"/>
                      <a:gd name="connsiteX3" fmla="*/ 92174 w 270788"/>
                      <a:gd name="connsiteY3" fmla="*/ 0 h 1144250"/>
                      <a:gd name="connsiteX4" fmla="*/ 94286 w 270788"/>
                      <a:gd name="connsiteY4" fmla="*/ 13703 h 1144250"/>
                      <a:gd name="connsiteX5" fmla="*/ 123303 w 270788"/>
                      <a:gd name="connsiteY5" fmla="*/ 100360 h 1144250"/>
                      <a:gd name="connsiteX6" fmla="*/ 138983 w 270788"/>
                      <a:gd name="connsiteY6" fmla="*/ 126410 h 1144250"/>
                      <a:gd name="connsiteX7" fmla="*/ 154664 w 270788"/>
                      <a:gd name="connsiteY7" fmla="*/ 100360 h 1144250"/>
                      <a:gd name="connsiteX8" fmla="*/ 183680 w 270788"/>
                      <a:gd name="connsiteY8" fmla="*/ 13703 h 1144250"/>
                      <a:gd name="connsiteX9" fmla="*/ 185369 w 270788"/>
                      <a:gd name="connsiteY9" fmla="*/ 2747 h 1144250"/>
                      <a:gd name="connsiteX10" fmla="*/ 188094 w 270788"/>
                      <a:gd name="connsiteY10" fmla="*/ 3854 h 1144250"/>
                      <a:gd name="connsiteX11" fmla="*/ 270787 w 270788"/>
                      <a:gd name="connsiteY11" fmla="*/ 255053 h 1144250"/>
                      <a:gd name="connsiteX12" fmla="*/ 135393 w 270788"/>
                      <a:gd name="connsiteY12" fmla="*/ 527675 h 1144250"/>
                      <a:gd name="connsiteX13" fmla="*/ 178614 w 270788"/>
                      <a:gd name="connsiteY13" fmla="*/ 1144250 h 1144250"/>
                      <a:gd name="connsiteX14" fmla="*/ 176502 w 270788"/>
                      <a:gd name="connsiteY14" fmla="*/ 1130547 h 1144250"/>
                      <a:gd name="connsiteX15" fmla="*/ 147485 w 270788"/>
                      <a:gd name="connsiteY15" fmla="*/ 1043890 h 1144250"/>
                      <a:gd name="connsiteX16" fmla="*/ 131804 w 270788"/>
                      <a:gd name="connsiteY16" fmla="*/ 1017840 h 1144250"/>
                      <a:gd name="connsiteX17" fmla="*/ 116124 w 270788"/>
                      <a:gd name="connsiteY17" fmla="*/ 1043890 h 1144250"/>
                      <a:gd name="connsiteX18" fmla="*/ 87108 w 270788"/>
                      <a:gd name="connsiteY18" fmla="*/ 1130547 h 1144250"/>
                      <a:gd name="connsiteX19" fmla="*/ 85419 w 270788"/>
                      <a:gd name="connsiteY19" fmla="*/ 1141503 h 1144250"/>
                      <a:gd name="connsiteX20" fmla="*/ 82694 w 270788"/>
                      <a:gd name="connsiteY20" fmla="*/ 1140396 h 1144250"/>
                      <a:gd name="connsiteX21" fmla="*/ 1 w 270788"/>
                      <a:gd name="connsiteY21" fmla="*/ 889197 h 1144250"/>
                      <a:gd name="connsiteX22" fmla="*/ 135394 w 270788"/>
                      <a:gd name="connsiteY22" fmla="*/ 616575 h 1144250"/>
                      <a:gd name="connsiteX23" fmla="*/ 270788 w 270788"/>
                      <a:gd name="connsiteY23" fmla="*/ 889197 h 1144250"/>
                      <a:gd name="connsiteX24" fmla="*/ 188096 w 270788"/>
                      <a:gd name="connsiteY24" fmla="*/ 1140396 h 1144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70788" h="1144250">
                        <a:moveTo>
                          <a:pt x="135393" y="527675"/>
                        </a:moveTo>
                        <a:cubicBezTo>
                          <a:pt x="60618" y="527675"/>
                          <a:pt x="0" y="405617"/>
                          <a:pt x="0" y="255053"/>
                        </a:cubicBezTo>
                        <a:cubicBezTo>
                          <a:pt x="0" y="142129"/>
                          <a:pt x="34097" y="45241"/>
                          <a:pt x="82692" y="3854"/>
                        </a:cubicBezTo>
                        <a:lnTo>
                          <a:pt x="92174" y="0"/>
                        </a:lnTo>
                        <a:lnTo>
                          <a:pt x="94286" y="13703"/>
                        </a:lnTo>
                        <a:cubicBezTo>
                          <a:pt x="101138" y="46319"/>
                          <a:pt x="111051" y="75692"/>
                          <a:pt x="123303" y="100360"/>
                        </a:cubicBezTo>
                        <a:lnTo>
                          <a:pt x="138983" y="126410"/>
                        </a:lnTo>
                        <a:lnTo>
                          <a:pt x="154664" y="100360"/>
                        </a:lnTo>
                        <a:cubicBezTo>
                          <a:pt x="166915" y="75692"/>
                          <a:pt x="176828" y="46319"/>
                          <a:pt x="183680" y="13703"/>
                        </a:cubicBezTo>
                        <a:lnTo>
                          <a:pt x="185369" y="2747"/>
                        </a:lnTo>
                        <a:lnTo>
                          <a:pt x="188094" y="3854"/>
                        </a:lnTo>
                        <a:cubicBezTo>
                          <a:pt x="236689" y="45241"/>
                          <a:pt x="270787" y="142129"/>
                          <a:pt x="270787" y="255053"/>
                        </a:cubicBezTo>
                        <a:cubicBezTo>
                          <a:pt x="270787" y="405617"/>
                          <a:pt x="210169" y="527675"/>
                          <a:pt x="135393" y="527675"/>
                        </a:cubicBezTo>
                        <a:close/>
                        <a:moveTo>
                          <a:pt x="178614" y="1144250"/>
                        </a:moveTo>
                        <a:lnTo>
                          <a:pt x="176502" y="1130547"/>
                        </a:lnTo>
                        <a:cubicBezTo>
                          <a:pt x="169650" y="1097931"/>
                          <a:pt x="159736" y="1068558"/>
                          <a:pt x="147485" y="1043890"/>
                        </a:cubicBezTo>
                        <a:lnTo>
                          <a:pt x="131804" y="1017840"/>
                        </a:lnTo>
                        <a:lnTo>
                          <a:pt x="116124" y="1043890"/>
                        </a:lnTo>
                        <a:cubicBezTo>
                          <a:pt x="103873" y="1068558"/>
                          <a:pt x="93960" y="1097931"/>
                          <a:pt x="87108" y="1130547"/>
                        </a:cubicBezTo>
                        <a:lnTo>
                          <a:pt x="85419" y="1141503"/>
                        </a:lnTo>
                        <a:lnTo>
                          <a:pt x="82694" y="1140396"/>
                        </a:lnTo>
                        <a:cubicBezTo>
                          <a:pt x="34099" y="1099009"/>
                          <a:pt x="1" y="1002121"/>
                          <a:pt x="1" y="889197"/>
                        </a:cubicBezTo>
                        <a:cubicBezTo>
                          <a:pt x="1" y="738633"/>
                          <a:pt x="60619" y="616575"/>
                          <a:pt x="135394" y="616575"/>
                        </a:cubicBezTo>
                        <a:cubicBezTo>
                          <a:pt x="210170" y="616575"/>
                          <a:pt x="270788" y="738633"/>
                          <a:pt x="270788" y="889197"/>
                        </a:cubicBezTo>
                        <a:cubicBezTo>
                          <a:pt x="270788" y="1002121"/>
                          <a:pt x="236691" y="1099009"/>
                          <a:pt x="188096" y="1140396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" name="星: 7 pt 141">
                  <a:extLst>
                    <a:ext uri="{FF2B5EF4-FFF2-40B4-BE49-F238E27FC236}">
                      <a16:creationId xmlns:a16="http://schemas.microsoft.com/office/drawing/2014/main" id="{36B81AB5-3826-93CF-0816-69F67E206339}"/>
                    </a:ext>
                  </a:extLst>
                </p:cNvPr>
                <p:cNvSpPr/>
                <p:nvPr/>
              </p:nvSpPr>
              <p:spPr>
                <a:xfrm>
                  <a:off x="3756817" y="4095749"/>
                  <a:ext cx="147638" cy="147638"/>
                </a:xfrm>
                <a:prstGeom prst="star7">
                  <a:avLst>
                    <a:gd name="adj" fmla="val 26936"/>
                    <a:gd name="hf" fmla="val 102572"/>
                    <a:gd name="vf" fmla="val 105210"/>
                  </a:avLst>
                </a:prstGeom>
                <a:solidFill>
                  <a:srgbClr val="FF0066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38F5852F-3EE4-3993-7011-584F87937FAB}"/>
                </a:ext>
              </a:extLst>
            </p:cNvPr>
            <p:cNvSpPr/>
            <p:nvPr/>
          </p:nvSpPr>
          <p:spPr bwMode="auto">
            <a:xfrm rot="17918882" flipH="1">
              <a:off x="741728" y="2101209"/>
              <a:ext cx="1459584" cy="993309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A00A70C6-F648-E445-FB74-15693C301E1B}"/>
                </a:ext>
              </a:extLst>
            </p:cNvPr>
            <p:cNvSpPr/>
            <p:nvPr/>
          </p:nvSpPr>
          <p:spPr bwMode="auto">
            <a:xfrm>
              <a:off x="904940" y="1038026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8187218-E5F1-A3F7-7B39-99618236CF80}"/>
              </a:ext>
            </a:extLst>
          </p:cNvPr>
          <p:cNvGrpSpPr/>
          <p:nvPr/>
        </p:nvGrpSpPr>
        <p:grpSpPr>
          <a:xfrm>
            <a:off x="587515" y="2201253"/>
            <a:ext cx="2667907" cy="2667907"/>
            <a:chOff x="6647335" y="3820720"/>
            <a:chExt cx="2517747" cy="2517747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7385EFFC-4A86-D912-D09D-D0C748E943D1}"/>
                </a:ext>
              </a:extLst>
            </p:cNvPr>
            <p:cNvSpPr/>
            <p:nvPr/>
          </p:nvSpPr>
          <p:spPr bwMode="auto">
            <a:xfrm>
              <a:off x="6647335" y="3820720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5FBCB6EA-AD69-FB0D-B174-CEE22DD490D5}"/>
                </a:ext>
              </a:extLst>
            </p:cNvPr>
            <p:cNvSpPr/>
            <p:nvPr/>
          </p:nvSpPr>
          <p:spPr bwMode="auto">
            <a:xfrm>
              <a:off x="6820010" y="3993395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53B943A-EAC5-7BB1-B337-368D0B0F3608}"/>
                </a:ext>
              </a:extLst>
            </p:cNvPr>
            <p:cNvSpPr/>
            <p:nvPr/>
          </p:nvSpPr>
          <p:spPr bwMode="auto">
            <a:xfrm>
              <a:off x="6720023" y="3893408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85F9E83-5DCF-2DC6-093E-E0DDA2D09D35}"/>
                </a:ext>
              </a:extLst>
            </p:cNvPr>
            <p:cNvGrpSpPr/>
            <p:nvPr/>
          </p:nvGrpSpPr>
          <p:grpSpPr>
            <a:xfrm>
              <a:off x="6973500" y="4132101"/>
              <a:ext cx="1916822" cy="1803874"/>
              <a:chOff x="-4008521" y="2825292"/>
              <a:chExt cx="4188297" cy="3293325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29A8B48-C2C8-195C-E0E4-01B6744F80BD}"/>
                  </a:ext>
                </a:extLst>
              </p:cNvPr>
              <p:cNvSpPr/>
              <p:nvPr/>
            </p:nvSpPr>
            <p:spPr bwMode="auto">
              <a:xfrm>
                <a:off x="-2280201" y="4381127"/>
                <a:ext cx="897257" cy="1737490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B6E0C94-C786-962A-6214-DBABA4E8363A}"/>
                  </a:ext>
                </a:extLst>
              </p:cNvPr>
              <p:cNvSpPr/>
              <p:nvPr/>
            </p:nvSpPr>
            <p:spPr bwMode="auto">
              <a:xfrm>
                <a:off x="-4008521" y="2825292"/>
                <a:ext cx="4188297" cy="240216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CD36EE9-8C36-7EFA-B94C-AFFC301B7036}"/>
                  </a:ext>
                </a:extLst>
              </p:cNvPr>
              <p:cNvSpPr/>
              <p:nvPr/>
            </p:nvSpPr>
            <p:spPr bwMode="auto">
              <a:xfrm rot="2700000">
                <a:off x="-2683080" y="4748827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FE4A37F-FD9F-72C1-A74C-C28F524C74F3}"/>
                </a:ext>
              </a:extLst>
            </p:cNvPr>
            <p:cNvSpPr/>
            <p:nvPr/>
          </p:nvSpPr>
          <p:spPr bwMode="auto">
            <a:xfrm rot="7200000">
              <a:off x="7430150" y="4161153"/>
              <a:ext cx="1148509" cy="1466222"/>
            </a:xfrm>
            <a:custGeom>
              <a:avLst/>
              <a:gdLst>
                <a:gd name="connsiteX0" fmla="*/ 677735 w 1148509"/>
                <a:gd name="connsiteY0" fmla="*/ 306807 h 1466222"/>
                <a:gd name="connsiteX1" fmla="*/ 666784 w 1148509"/>
                <a:gd name="connsiteY1" fmla="*/ 249062 h 1466222"/>
                <a:gd name="connsiteX2" fmla="*/ 741534 w 1148509"/>
                <a:gd name="connsiteY2" fmla="*/ 180066 h 1466222"/>
                <a:gd name="connsiteX3" fmla="*/ 794399 w 1148509"/>
                <a:gd name="connsiteY3" fmla="*/ 266976 h 1466222"/>
                <a:gd name="connsiteX4" fmla="*/ 767972 w 1148509"/>
                <a:gd name="connsiteY4" fmla="*/ 319474 h 1466222"/>
                <a:gd name="connsiteX5" fmla="*/ 751141 w 1148509"/>
                <a:gd name="connsiteY5" fmla="*/ 329783 h 1466222"/>
                <a:gd name="connsiteX6" fmla="*/ 731652 w 1148509"/>
                <a:gd name="connsiteY6" fmla="*/ 258168 h 1466222"/>
                <a:gd name="connsiteX7" fmla="*/ 692463 w 1148509"/>
                <a:gd name="connsiteY7" fmla="*/ 322862 h 1466222"/>
                <a:gd name="connsiteX8" fmla="*/ 724803 w 1148509"/>
                <a:gd name="connsiteY8" fmla="*/ 552813 h 1466222"/>
                <a:gd name="connsiteX9" fmla="*/ 801869 w 1148509"/>
                <a:gd name="connsiteY9" fmla="*/ 476428 h 1466222"/>
                <a:gd name="connsiteX10" fmla="*/ 870297 w 1148509"/>
                <a:gd name="connsiteY10" fmla="*/ 474417 h 1466222"/>
                <a:gd name="connsiteX11" fmla="*/ 888098 w 1148509"/>
                <a:gd name="connsiteY11" fmla="*/ 482825 h 1466222"/>
                <a:gd name="connsiteX12" fmla="*/ 815571 w 1148509"/>
                <a:gd name="connsiteY12" fmla="*/ 527566 h 1466222"/>
                <a:gd name="connsiteX13" fmla="*/ 902379 w 1148509"/>
                <a:gd name="connsiteY13" fmla="*/ 530097 h 1466222"/>
                <a:gd name="connsiteX14" fmla="*/ 890003 w 1148509"/>
                <a:gd name="connsiteY14" fmla="*/ 547959 h 1466222"/>
                <a:gd name="connsiteX15" fmla="*/ 829737 w 1148509"/>
                <a:gd name="connsiteY15" fmla="*/ 580432 h 1466222"/>
                <a:gd name="connsiteX16" fmla="*/ 724803 w 1148509"/>
                <a:gd name="connsiteY16" fmla="*/ 552813 h 1466222"/>
                <a:gd name="connsiteX17" fmla="*/ 1038515 w 1148509"/>
                <a:gd name="connsiteY17" fmla="*/ 1169576 h 1466222"/>
                <a:gd name="connsiteX18" fmla="*/ 1019643 w 1148509"/>
                <a:gd name="connsiteY18" fmla="*/ 1113914 h 1466222"/>
                <a:gd name="connsiteX19" fmla="*/ 1084076 w 1148509"/>
                <a:gd name="connsiteY19" fmla="*/ 1035197 h 1466222"/>
                <a:gd name="connsiteX20" fmla="*/ 1148509 w 1148509"/>
                <a:gd name="connsiteY20" fmla="*/ 1113915 h 1466222"/>
                <a:gd name="connsiteX21" fmla="*/ 1129637 w 1148509"/>
                <a:gd name="connsiteY21" fmla="*/ 1169576 h 1466222"/>
                <a:gd name="connsiteX22" fmla="*/ 1114402 w 1148509"/>
                <a:gd name="connsiteY22" fmla="*/ 1182125 h 1466222"/>
                <a:gd name="connsiteX23" fmla="*/ 1085146 w 1148509"/>
                <a:gd name="connsiteY23" fmla="*/ 1113914 h 1466222"/>
                <a:gd name="connsiteX24" fmla="*/ 1055331 w 1148509"/>
                <a:gd name="connsiteY24" fmla="*/ 1183428 h 1466222"/>
                <a:gd name="connsiteX25" fmla="*/ 803445 w 1148509"/>
                <a:gd name="connsiteY25" fmla="*/ 799521 h 1466222"/>
                <a:gd name="connsiteX26" fmla="*/ 858115 w 1148509"/>
                <a:gd name="connsiteY26" fmla="*/ 705791 h 1466222"/>
                <a:gd name="connsiteX27" fmla="*/ 923692 w 1148509"/>
                <a:gd name="connsiteY27" fmla="*/ 686139 h 1466222"/>
                <a:gd name="connsiteX28" fmla="*/ 943062 w 1148509"/>
                <a:gd name="connsiteY28" fmla="*/ 689654 h 1466222"/>
                <a:gd name="connsiteX29" fmla="*/ 884587 w 1148509"/>
                <a:gd name="connsiteY29" fmla="*/ 751641 h 1466222"/>
                <a:gd name="connsiteX30" fmla="*/ 969091 w 1148509"/>
                <a:gd name="connsiteY30" fmla="*/ 731618 h 1466222"/>
                <a:gd name="connsiteX31" fmla="*/ 961760 w 1148509"/>
                <a:gd name="connsiteY31" fmla="*/ 752075 h 1466222"/>
                <a:gd name="connsiteX32" fmla="*/ 911952 w 1148509"/>
                <a:gd name="connsiteY32" fmla="*/ 799040 h 1466222"/>
                <a:gd name="connsiteX33" fmla="*/ 803445 w 1148509"/>
                <a:gd name="connsiteY33" fmla="*/ 799521 h 1466222"/>
                <a:gd name="connsiteX34" fmla="*/ 285738 w 1148509"/>
                <a:gd name="connsiteY34" fmla="*/ 90443 h 1466222"/>
                <a:gd name="connsiteX35" fmla="*/ 279317 w 1148509"/>
                <a:gd name="connsiteY35" fmla="*/ 39786 h 1466222"/>
                <a:gd name="connsiteX36" fmla="*/ 375097 w 1148509"/>
                <a:gd name="connsiteY36" fmla="*/ 5521 h 1466222"/>
                <a:gd name="connsiteX37" fmla="*/ 421192 w 1148509"/>
                <a:gd name="connsiteY37" fmla="*/ 41986 h 1466222"/>
                <a:gd name="connsiteX38" fmla="*/ 427898 w 1148509"/>
                <a:gd name="connsiteY38" fmla="*/ 60549 h 1466222"/>
                <a:gd name="connsiteX39" fmla="*/ 353824 w 1148509"/>
                <a:gd name="connsiteY39" fmla="*/ 65206 h 1466222"/>
                <a:gd name="connsiteX40" fmla="*/ 409293 w 1148509"/>
                <a:gd name="connsiteY40" fmla="*/ 116629 h 1466222"/>
                <a:gd name="connsiteX41" fmla="*/ 390599 w 1148509"/>
                <a:gd name="connsiteY41" fmla="*/ 127819 h 1466222"/>
                <a:gd name="connsiteX42" fmla="*/ 331832 w 1148509"/>
                <a:gd name="connsiteY42" fmla="*/ 126907 h 1466222"/>
                <a:gd name="connsiteX43" fmla="*/ 285738 w 1148509"/>
                <a:gd name="connsiteY43" fmla="*/ 90443 h 1466222"/>
                <a:gd name="connsiteX44" fmla="*/ 1025065 w 1148509"/>
                <a:gd name="connsiteY44" fmla="*/ 1430115 h 1466222"/>
                <a:gd name="connsiteX45" fmla="*/ 1006193 w 1148509"/>
                <a:gd name="connsiteY45" fmla="*/ 1374453 h 1466222"/>
                <a:gd name="connsiteX46" fmla="*/ 1025065 w 1148509"/>
                <a:gd name="connsiteY46" fmla="*/ 1318791 h 1466222"/>
                <a:gd name="connsiteX47" fmla="*/ 1040300 w 1148509"/>
                <a:gd name="connsiteY47" fmla="*/ 1306243 h 1466222"/>
                <a:gd name="connsiteX48" fmla="*/ 1069556 w 1148509"/>
                <a:gd name="connsiteY48" fmla="*/ 1374453 h 1466222"/>
                <a:gd name="connsiteX49" fmla="*/ 1099371 w 1148509"/>
                <a:gd name="connsiteY49" fmla="*/ 1304939 h 1466222"/>
                <a:gd name="connsiteX50" fmla="*/ 1116187 w 1148509"/>
                <a:gd name="connsiteY50" fmla="*/ 1318791 h 1466222"/>
                <a:gd name="connsiteX51" fmla="*/ 1135059 w 1148509"/>
                <a:gd name="connsiteY51" fmla="*/ 1374453 h 1466222"/>
                <a:gd name="connsiteX52" fmla="*/ 1070627 w 1148509"/>
                <a:gd name="connsiteY52" fmla="*/ 1453170 h 1466222"/>
                <a:gd name="connsiteX53" fmla="*/ 1025065 w 1148509"/>
                <a:gd name="connsiteY53" fmla="*/ 1430115 h 1466222"/>
                <a:gd name="connsiteX54" fmla="*/ 390248 w 1148509"/>
                <a:gd name="connsiteY54" fmla="*/ 337595 h 1466222"/>
                <a:gd name="connsiteX55" fmla="*/ 376584 w 1148509"/>
                <a:gd name="connsiteY55" fmla="*/ 312495 h 1466222"/>
                <a:gd name="connsiteX56" fmla="*/ 374201 w 1148509"/>
                <a:gd name="connsiteY56" fmla="*/ 292902 h 1466222"/>
                <a:gd name="connsiteX57" fmla="*/ 447440 w 1148509"/>
                <a:gd name="connsiteY57" fmla="*/ 304933 h 1466222"/>
                <a:gd name="connsiteX58" fmla="*/ 404880 w 1148509"/>
                <a:gd name="connsiteY58" fmla="*/ 242405 h 1466222"/>
                <a:gd name="connsiteX59" fmla="*/ 425603 w 1148509"/>
                <a:gd name="connsiteY59" fmla="*/ 235681 h 1466222"/>
                <a:gd name="connsiteX60" fmla="*/ 482677 w 1148509"/>
                <a:gd name="connsiteY60" fmla="*/ 249715 h 1466222"/>
                <a:gd name="connsiteX61" fmla="*/ 514373 w 1148509"/>
                <a:gd name="connsiteY61" fmla="*/ 346377 h 1466222"/>
                <a:gd name="connsiteX62" fmla="*/ 413354 w 1148509"/>
                <a:gd name="connsiteY62" fmla="*/ 358346 h 1466222"/>
                <a:gd name="connsiteX63" fmla="*/ 390248 w 1148509"/>
                <a:gd name="connsiteY63" fmla="*/ 337595 h 1466222"/>
                <a:gd name="connsiteX64" fmla="*/ 552384 w 1148509"/>
                <a:gd name="connsiteY64" fmla="*/ 721737 h 1466222"/>
                <a:gd name="connsiteX65" fmla="*/ 544456 w 1148509"/>
                <a:gd name="connsiteY65" fmla="*/ 694280 h 1466222"/>
                <a:gd name="connsiteX66" fmla="*/ 546355 w 1148509"/>
                <a:gd name="connsiteY66" fmla="*/ 674635 h 1466222"/>
                <a:gd name="connsiteX67" fmla="*/ 615274 w 1148509"/>
                <a:gd name="connsiteY67" fmla="*/ 702180 h 1466222"/>
                <a:gd name="connsiteX68" fmla="*/ 587203 w 1148509"/>
                <a:gd name="connsiteY68" fmla="*/ 631944 h 1466222"/>
                <a:gd name="connsiteX69" fmla="*/ 608889 w 1148509"/>
                <a:gd name="connsiteY69" fmla="*/ 629848 h 1466222"/>
                <a:gd name="connsiteX70" fmla="*/ 661592 w 1148509"/>
                <a:gd name="connsiteY70" fmla="*/ 655862 h 1466222"/>
                <a:gd name="connsiteX71" fmla="*/ 671693 w 1148509"/>
                <a:gd name="connsiteY71" fmla="*/ 757085 h 1466222"/>
                <a:gd name="connsiteX72" fmla="*/ 570470 w 1148509"/>
                <a:gd name="connsiteY72" fmla="*/ 746984 h 1466222"/>
                <a:gd name="connsiteX73" fmla="*/ 552384 w 1148509"/>
                <a:gd name="connsiteY73" fmla="*/ 721737 h 1466222"/>
                <a:gd name="connsiteX74" fmla="*/ 759985 w 1148509"/>
                <a:gd name="connsiteY74" fmla="*/ 1131192 h 1466222"/>
                <a:gd name="connsiteX75" fmla="*/ 749507 w 1148509"/>
                <a:gd name="connsiteY75" fmla="*/ 1081216 h 1466222"/>
                <a:gd name="connsiteX76" fmla="*/ 842218 w 1148509"/>
                <a:gd name="connsiteY76" fmla="*/ 1039353 h 1466222"/>
                <a:gd name="connsiteX77" fmla="*/ 891099 w 1148509"/>
                <a:gd name="connsiteY77" fmla="*/ 1071988 h 1466222"/>
                <a:gd name="connsiteX78" fmla="*/ 899277 w 1148509"/>
                <a:gd name="connsiteY78" fmla="*/ 1089951 h 1466222"/>
                <a:gd name="connsiteX79" fmla="*/ 825819 w 1148509"/>
                <a:gd name="connsiteY79" fmla="*/ 1100556 h 1466222"/>
                <a:gd name="connsiteX80" fmla="*/ 885247 w 1148509"/>
                <a:gd name="connsiteY80" fmla="*/ 1147347 h 1466222"/>
                <a:gd name="connsiteX81" fmla="*/ 867515 w 1148509"/>
                <a:gd name="connsiteY81" fmla="*/ 1160005 h 1466222"/>
                <a:gd name="connsiteX82" fmla="*/ 808865 w 1148509"/>
                <a:gd name="connsiteY82" fmla="*/ 1163827 h 1466222"/>
                <a:gd name="connsiteX83" fmla="*/ 759985 w 1148509"/>
                <a:gd name="connsiteY83" fmla="*/ 1131192 h 1466222"/>
                <a:gd name="connsiteX84" fmla="*/ 373153 w 1148509"/>
                <a:gd name="connsiteY84" fmla="*/ 647668 h 1466222"/>
                <a:gd name="connsiteX85" fmla="*/ 354281 w 1148509"/>
                <a:gd name="connsiteY85" fmla="*/ 592006 h 1466222"/>
                <a:gd name="connsiteX86" fmla="*/ 418714 w 1148509"/>
                <a:gd name="connsiteY86" fmla="*/ 513288 h 1466222"/>
                <a:gd name="connsiteX87" fmla="*/ 483147 w 1148509"/>
                <a:gd name="connsiteY87" fmla="*/ 592006 h 1466222"/>
                <a:gd name="connsiteX88" fmla="*/ 464275 w 1148509"/>
                <a:gd name="connsiteY88" fmla="*/ 647668 h 1466222"/>
                <a:gd name="connsiteX89" fmla="*/ 449040 w 1148509"/>
                <a:gd name="connsiteY89" fmla="*/ 660216 h 1466222"/>
                <a:gd name="connsiteX90" fmla="*/ 419784 w 1148509"/>
                <a:gd name="connsiteY90" fmla="*/ 592006 h 1466222"/>
                <a:gd name="connsiteX91" fmla="*/ 389969 w 1148509"/>
                <a:gd name="connsiteY91" fmla="*/ 661519 h 1466222"/>
                <a:gd name="connsiteX92" fmla="*/ 127805 w 1148509"/>
                <a:gd name="connsiteY92" fmla="*/ 328387 h 1466222"/>
                <a:gd name="connsiteX93" fmla="*/ 117327 w 1148509"/>
                <a:gd name="connsiteY93" fmla="*/ 278410 h 1466222"/>
                <a:gd name="connsiteX94" fmla="*/ 210038 w 1148509"/>
                <a:gd name="connsiteY94" fmla="*/ 236547 h 1466222"/>
                <a:gd name="connsiteX95" fmla="*/ 258920 w 1148509"/>
                <a:gd name="connsiteY95" fmla="*/ 269183 h 1466222"/>
                <a:gd name="connsiteX96" fmla="*/ 267097 w 1148509"/>
                <a:gd name="connsiteY96" fmla="*/ 287145 h 1466222"/>
                <a:gd name="connsiteX97" fmla="*/ 193639 w 1148509"/>
                <a:gd name="connsiteY97" fmla="*/ 297750 h 1466222"/>
                <a:gd name="connsiteX98" fmla="*/ 253067 w 1148509"/>
                <a:gd name="connsiteY98" fmla="*/ 344541 h 1466222"/>
                <a:gd name="connsiteX99" fmla="*/ 235335 w 1148509"/>
                <a:gd name="connsiteY99" fmla="*/ 357200 h 1466222"/>
                <a:gd name="connsiteX100" fmla="*/ 176685 w 1148509"/>
                <a:gd name="connsiteY100" fmla="*/ 361022 h 1466222"/>
                <a:gd name="connsiteX101" fmla="*/ 127805 w 1148509"/>
                <a:gd name="connsiteY101" fmla="*/ 328387 h 1466222"/>
                <a:gd name="connsiteX102" fmla="*/ 725080 w 1148509"/>
                <a:gd name="connsiteY102" fmla="*/ 1409559 h 1466222"/>
                <a:gd name="connsiteX103" fmla="*/ 727894 w 1148509"/>
                <a:gd name="connsiteY103" fmla="*/ 1358573 h 1466222"/>
                <a:gd name="connsiteX104" fmla="*/ 828281 w 1148509"/>
                <a:gd name="connsiteY104" fmla="*/ 1342132 h 1466222"/>
                <a:gd name="connsiteX105" fmla="*/ 867050 w 1148509"/>
                <a:gd name="connsiteY105" fmla="*/ 1386306 h 1466222"/>
                <a:gd name="connsiteX106" fmla="*/ 870300 w 1148509"/>
                <a:gd name="connsiteY106" fmla="*/ 1405774 h 1466222"/>
                <a:gd name="connsiteX107" fmla="*/ 796600 w 1148509"/>
                <a:gd name="connsiteY107" fmla="*/ 1397006 h 1466222"/>
                <a:gd name="connsiteX108" fmla="*/ 841893 w 1148509"/>
                <a:gd name="connsiteY108" fmla="*/ 1457583 h 1466222"/>
                <a:gd name="connsiteX109" fmla="*/ 821489 w 1148509"/>
                <a:gd name="connsiteY109" fmla="*/ 1465220 h 1466222"/>
                <a:gd name="connsiteX110" fmla="*/ 763848 w 1148509"/>
                <a:gd name="connsiteY110" fmla="*/ 1453733 h 1466222"/>
                <a:gd name="connsiteX111" fmla="*/ 725080 w 1148509"/>
                <a:gd name="connsiteY111" fmla="*/ 1409559 h 1466222"/>
                <a:gd name="connsiteX112" fmla="*/ 490361 w 1148509"/>
                <a:gd name="connsiteY112" fmla="*/ 1074391 h 1466222"/>
                <a:gd name="connsiteX113" fmla="*/ 471489 w 1148509"/>
                <a:gd name="connsiteY113" fmla="*/ 1018729 h 1466222"/>
                <a:gd name="connsiteX114" fmla="*/ 490361 w 1148509"/>
                <a:gd name="connsiteY114" fmla="*/ 963068 h 1466222"/>
                <a:gd name="connsiteX115" fmla="*/ 505596 w 1148509"/>
                <a:gd name="connsiteY115" fmla="*/ 950519 h 1466222"/>
                <a:gd name="connsiteX116" fmla="*/ 534851 w 1148509"/>
                <a:gd name="connsiteY116" fmla="*/ 1018730 h 1466222"/>
                <a:gd name="connsiteX117" fmla="*/ 564667 w 1148509"/>
                <a:gd name="connsiteY117" fmla="*/ 949216 h 1466222"/>
                <a:gd name="connsiteX118" fmla="*/ 581483 w 1148509"/>
                <a:gd name="connsiteY118" fmla="*/ 963067 h 1466222"/>
                <a:gd name="connsiteX119" fmla="*/ 600355 w 1148509"/>
                <a:gd name="connsiteY119" fmla="*/ 1018729 h 1466222"/>
                <a:gd name="connsiteX120" fmla="*/ 535922 w 1148509"/>
                <a:gd name="connsiteY120" fmla="*/ 1097447 h 1466222"/>
                <a:gd name="connsiteX121" fmla="*/ 490361 w 1148509"/>
                <a:gd name="connsiteY121" fmla="*/ 1074391 h 1466222"/>
                <a:gd name="connsiteX122" fmla="*/ 263368 w 1148509"/>
                <a:gd name="connsiteY122" fmla="*/ 848742 h 1466222"/>
                <a:gd name="connsiteX123" fmla="*/ 260118 w 1148509"/>
                <a:gd name="connsiteY123" fmla="*/ 829274 h 1466222"/>
                <a:gd name="connsiteX124" fmla="*/ 333818 w 1148509"/>
                <a:gd name="connsiteY124" fmla="*/ 838043 h 1466222"/>
                <a:gd name="connsiteX125" fmla="*/ 288525 w 1148509"/>
                <a:gd name="connsiteY125" fmla="*/ 777466 h 1466222"/>
                <a:gd name="connsiteX126" fmla="*/ 308929 w 1148509"/>
                <a:gd name="connsiteY126" fmla="*/ 769828 h 1466222"/>
                <a:gd name="connsiteX127" fmla="*/ 366569 w 1148509"/>
                <a:gd name="connsiteY127" fmla="*/ 781316 h 1466222"/>
                <a:gd name="connsiteX128" fmla="*/ 402524 w 1148509"/>
                <a:gd name="connsiteY128" fmla="*/ 876475 h 1466222"/>
                <a:gd name="connsiteX129" fmla="*/ 302137 w 1148509"/>
                <a:gd name="connsiteY129" fmla="*/ 892917 h 1466222"/>
                <a:gd name="connsiteX130" fmla="*/ 263368 w 1148509"/>
                <a:gd name="connsiteY130" fmla="*/ 848742 h 1466222"/>
                <a:gd name="connsiteX131" fmla="*/ 532927 w 1148509"/>
                <a:gd name="connsiteY131" fmla="*/ 1364029 h 1466222"/>
                <a:gd name="connsiteX132" fmla="*/ 514055 w 1148509"/>
                <a:gd name="connsiteY132" fmla="*/ 1308367 h 1466222"/>
                <a:gd name="connsiteX133" fmla="*/ 578488 w 1148509"/>
                <a:gd name="connsiteY133" fmla="*/ 1229650 h 1466222"/>
                <a:gd name="connsiteX134" fmla="*/ 642921 w 1148509"/>
                <a:gd name="connsiteY134" fmla="*/ 1308367 h 1466222"/>
                <a:gd name="connsiteX135" fmla="*/ 624049 w 1148509"/>
                <a:gd name="connsiteY135" fmla="*/ 1364029 h 1466222"/>
                <a:gd name="connsiteX136" fmla="*/ 608815 w 1148509"/>
                <a:gd name="connsiteY136" fmla="*/ 1376577 h 1466222"/>
                <a:gd name="connsiteX137" fmla="*/ 579559 w 1148509"/>
                <a:gd name="connsiteY137" fmla="*/ 1308367 h 1466222"/>
                <a:gd name="connsiteX138" fmla="*/ 549744 w 1148509"/>
                <a:gd name="connsiteY138" fmla="*/ 1377881 h 1466222"/>
                <a:gd name="connsiteX139" fmla="*/ 50426 w 1148509"/>
                <a:gd name="connsiteY139" fmla="*/ 695213 h 1466222"/>
                <a:gd name="connsiteX140" fmla="*/ 39948 w 1148509"/>
                <a:gd name="connsiteY140" fmla="*/ 645237 h 1466222"/>
                <a:gd name="connsiteX141" fmla="*/ 132659 w 1148509"/>
                <a:gd name="connsiteY141" fmla="*/ 603373 h 1466222"/>
                <a:gd name="connsiteX142" fmla="*/ 181540 w 1148509"/>
                <a:gd name="connsiteY142" fmla="*/ 636008 h 1466222"/>
                <a:gd name="connsiteX143" fmla="*/ 189718 w 1148509"/>
                <a:gd name="connsiteY143" fmla="*/ 653971 h 1466222"/>
                <a:gd name="connsiteX144" fmla="*/ 116260 w 1148509"/>
                <a:gd name="connsiteY144" fmla="*/ 664577 h 1466222"/>
                <a:gd name="connsiteX145" fmla="*/ 175688 w 1148509"/>
                <a:gd name="connsiteY145" fmla="*/ 711367 h 1466222"/>
                <a:gd name="connsiteX146" fmla="*/ 157956 w 1148509"/>
                <a:gd name="connsiteY146" fmla="*/ 724025 h 1466222"/>
                <a:gd name="connsiteX147" fmla="*/ 99306 w 1148509"/>
                <a:gd name="connsiteY147" fmla="*/ 727848 h 1466222"/>
                <a:gd name="connsiteX148" fmla="*/ 50426 w 1148509"/>
                <a:gd name="connsiteY148" fmla="*/ 695213 h 1466222"/>
                <a:gd name="connsiteX149" fmla="*/ 231377 w 1148509"/>
                <a:gd name="connsiteY149" fmla="*/ 1227259 h 1466222"/>
                <a:gd name="connsiteX150" fmla="*/ 223199 w 1148509"/>
                <a:gd name="connsiteY150" fmla="*/ 1209296 h 1466222"/>
                <a:gd name="connsiteX151" fmla="*/ 296657 w 1148509"/>
                <a:gd name="connsiteY151" fmla="*/ 1198691 h 1466222"/>
                <a:gd name="connsiteX152" fmla="*/ 237229 w 1148509"/>
                <a:gd name="connsiteY152" fmla="*/ 1151901 h 1466222"/>
                <a:gd name="connsiteX153" fmla="*/ 254961 w 1148509"/>
                <a:gd name="connsiteY153" fmla="*/ 1139242 h 1466222"/>
                <a:gd name="connsiteX154" fmla="*/ 313611 w 1148509"/>
                <a:gd name="connsiteY154" fmla="*/ 1135420 h 1466222"/>
                <a:gd name="connsiteX155" fmla="*/ 372969 w 1148509"/>
                <a:gd name="connsiteY155" fmla="*/ 1218031 h 1466222"/>
                <a:gd name="connsiteX156" fmla="*/ 280258 w 1148509"/>
                <a:gd name="connsiteY156" fmla="*/ 1259895 h 1466222"/>
                <a:gd name="connsiteX157" fmla="*/ 231377 w 1148509"/>
                <a:gd name="connsiteY157" fmla="*/ 1227259 h 1466222"/>
                <a:gd name="connsiteX158" fmla="*/ 7929 w 1148509"/>
                <a:gd name="connsiteY158" fmla="*/ 989099 h 1466222"/>
                <a:gd name="connsiteX159" fmla="*/ 0 w 1148509"/>
                <a:gd name="connsiteY159" fmla="*/ 961642 h 1466222"/>
                <a:gd name="connsiteX160" fmla="*/ 1899 w 1148509"/>
                <a:gd name="connsiteY160" fmla="*/ 941996 h 1466222"/>
                <a:gd name="connsiteX161" fmla="*/ 70818 w 1148509"/>
                <a:gd name="connsiteY161" fmla="*/ 969541 h 1466222"/>
                <a:gd name="connsiteX162" fmla="*/ 42748 w 1148509"/>
                <a:gd name="connsiteY162" fmla="*/ 899305 h 1466222"/>
                <a:gd name="connsiteX163" fmla="*/ 64433 w 1148509"/>
                <a:gd name="connsiteY163" fmla="*/ 897209 h 1466222"/>
                <a:gd name="connsiteX164" fmla="*/ 117136 w 1148509"/>
                <a:gd name="connsiteY164" fmla="*/ 923223 h 1466222"/>
                <a:gd name="connsiteX165" fmla="*/ 127237 w 1148509"/>
                <a:gd name="connsiteY165" fmla="*/ 1024446 h 1466222"/>
                <a:gd name="connsiteX166" fmla="*/ 26014 w 1148509"/>
                <a:gd name="connsiteY166" fmla="*/ 1014345 h 1466222"/>
                <a:gd name="connsiteX167" fmla="*/ 7929 w 1148509"/>
                <a:gd name="connsiteY167" fmla="*/ 989099 h 146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1148509" h="1466222">
                  <a:moveTo>
                    <a:pt x="677735" y="306807"/>
                  </a:moveTo>
                  <a:cubicBezTo>
                    <a:pt x="668169" y="291079"/>
                    <a:pt x="663763" y="270588"/>
                    <a:pt x="666784" y="249062"/>
                  </a:cubicBezTo>
                  <a:cubicBezTo>
                    <a:pt x="672828" y="206010"/>
                    <a:pt x="706295" y="175119"/>
                    <a:pt x="741534" y="180066"/>
                  </a:cubicBezTo>
                  <a:cubicBezTo>
                    <a:pt x="776774" y="185012"/>
                    <a:pt x="800442" y="223924"/>
                    <a:pt x="794399" y="266976"/>
                  </a:cubicBezTo>
                  <a:cubicBezTo>
                    <a:pt x="791377" y="288502"/>
                    <a:pt x="781500" y="306988"/>
                    <a:pt x="767972" y="319474"/>
                  </a:cubicBezTo>
                  <a:lnTo>
                    <a:pt x="751141" y="329783"/>
                  </a:lnTo>
                  <a:lnTo>
                    <a:pt x="731652" y="258168"/>
                  </a:lnTo>
                  <a:lnTo>
                    <a:pt x="692463" y="322862"/>
                  </a:lnTo>
                  <a:close/>
                  <a:moveTo>
                    <a:pt x="724803" y="552813"/>
                  </a:moveTo>
                  <a:cubicBezTo>
                    <a:pt x="717107" y="524093"/>
                    <a:pt x="751611" y="489894"/>
                    <a:pt x="801869" y="476428"/>
                  </a:cubicBezTo>
                  <a:cubicBezTo>
                    <a:pt x="826998" y="469694"/>
                    <a:pt x="851308" y="469418"/>
                    <a:pt x="870297" y="474417"/>
                  </a:cubicBezTo>
                  <a:lnTo>
                    <a:pt x="888098" y="482825"/>
                  </a:lnTo>
                  <a:lnTo>
                    <a:pt x="815571" y="527566"/>
                  </a:lnTo>
                  <a:lnTo>
                    <a:pt x="902379" y="530097"/>
                  </a:lnTo>
                  <a:lnTo>
                    <a:pt x="890003" y="547959"/>
                  </a:lnTo>
                  <a:cubicBezTo>
                    <a:pt x="876057" y="561783"/>
                    <a:pt x="854867" y="573699"/>
                    <a:pt x="829737" y="580432"/>
                  </a:cubicBezTo>
                  <a:cubicBezTo>
                    <a:pt x="779479" y="593899"/>
                    <a:pt x="732499" y="581534"/>
                    <a:pt x="724803" y="552813"/>
                  </a:cubicBezTo>
                  <a:close/>
                  <a:moveTo>
                    <a:pt x="1038515" y="1169576"/>
                  </a:moveTo>
                  <a:cubicBezTo>
                    <a:pt x="1026855" y="1155331"/>
                    <a:pt x="1019643" y="1135652"/>
                    <a:pt x="1019643" y="1113914"/>
                  </a:cubicBezTo>
                  <a:cubicBezTo>
                    <a:pt x="1019643" y="1070440"/>
                    <a:pt x="1048491" y="1035197"/>
                    <a:pt x="1084076" y="1035197"/>
                  </a:cubicBezTo>
                  <a:cubicBezTo>
                    <a:pt x="1119661" y="1035197"/>
                    <a:pt x="1148509" y="1070440"/>
                    <a:pt x="1148509" y="1113915"/>
                  </a:cubicBezTo>
                  <a:cubicBezTo>
                    <a:pt x="1148509" y="1135652"/>
                    <a:pt x="1141297" y="1155331"/>
                    <a:pt x="1129637" y="1169576"/>
                  </a:cubicBezTo>
                  <a:lnTo>
                    <a:pt x="1114402" y="1182125"/>
                  </a:lnTo>
                  <a:lnTo>
                    <a:pt x="1085146" y="1113914"/>
                  </a:lnTo>
                  <a:lnTo>
                    <a:pt x="1055331" y="1183428"/>
                  </a:lnTo>
                  <a:close/>
                  <a:moveTo>
                    <a:pt x="803445" y="799521"/>
                  </a:moveTo>
                  <a:cubicBezTo>
                    <a:pt x="788578" y="773771"/>
                    <a:pt x="813055" y="731807"/>
                    <a:pt x="858115" y="705791"/>
                  </a:cubicBezTo>
                  <a:cubicBezTo>
                    <a:pt x="880645" y="692783"/>
                    <a:pt x="904056" y="686226"/>
                    <a:pt x="923692" y="686139"/>
                  </a:cubicBezTo>
                  <a:lnTo>
                    <a:pt x="943062" y="689654"/>
                  </a:lnTo>
                  <a:lnTo>
                    <a:pt x="884587" y="751641"/>
                  </a:lnTo>
                  <a:lnTo>
                    <a:pt x="969091" y="731618"/>
                  </a:lnTo>
                  <a:lnTo>
                    <a:pt x="961760" y="752075"/>
                  </a:lnTo>
                  <a:cubicBezTo>
                    <a:pt x="951867" y="769037"/>
                    <a:pt x="934482" y="786032"/>
                    <a:pt x="911952" y="799040"/>
                  </a:cubicBezTo>
                  <a:cubicBezTo>
                    <a:pt x="866892" y="825055"/>
                    <a:pt x="818312" y="825271"/>
                    <a:pt x="803445" y="799521"/>
                  </a:cubicBezTo>
                  <a:close/>
                  <a:moveTo>
                    <a:pt x="285738" y="90443"/>
                  </a:moveTo>
                  <a:cubicBezTo>
                    <a:pt x="276234" y="74676"/>
                    <a:pt x="273343" y="56546"/>
                    <a:pt x="279317" y="39786"/>
                  </a:cubicBezTo>
                  <a:cubicBezTo>
                    <a:pt x="291264" y="6265"/>
                    <a:pt x="334147" y="-9075"/>
                    <a:pt x="375097" y="5521"/>
                  </a:cubicBezTo>
                  <a:cubicBezTo>
                    <a:pt x="395573" y="12819"/>
                    <a:pt x="411689" y="26219"/>
                    <a:pt x="421192" y="41986"/>
                  </a:cubicBezTo>
                  <a:lnTo>
                    <a:pt x="427898" y="60549"/>
                  </a:lnTo>
                  <a:lnTo>
                    <a:pt x="353824" y="65206"/>
                  </a:lnTo>
                  <a:lnTo>
                    <a:pt x="409293" y="116629"/>
                  </a:lnTo>
                  <a:lnTo>
                    <a:pt x="390599" y="127819"/>
                  </a:lnTo>
                  <a:cubicBezTo>
                    <a:pt x="373267" y="134019"/>
                    <a:pt x="352308" y="134205"/>
                    <a:pt x="331832" y="126907"/>
                  </a:cubicBezTo>
                  <a:cubicBezTo>
                    <a:pt x="311357" y="119609"/>
                    <a:pt x="295241" y="106208"/>
                    <a:pt x="285738" y="90443"/>
                  </a:cubicBezTo>
                  <a:close/>
                  <a:moveTo>
                    <a:pt x="1025065" y="1430115"/>
                  </a:moveTo>
                  <a:cubicBezTo>
                    <a:pt x="1013405" y="1415869"/>
                    <a:pt x="1006194" y="1396190"/>
                    <a:pt x="1006193" y="1374453"/>
                  </a:cubicBezTo>
                  <a:cubicBezTo>
                    <a:pt x="1006193" y="1352716"/>
                    <a:pt x="1013405" y="1333036"/>
                    <a:pt x="1025065" y="1318791"/>
                  </a:cubicBezTo>
                  <a:lnTo>
                    <a:pt x="1040300" y="1306243"/>
                  </a:lnTo>
                  <a:lnTo>
                    <a:pt x="1069556" y="1374453"/>
                  </a:lnTo>
                  <a:lnTo>
                    <a:pt x="1099371" y="1304939"/>
                  </a:lnTo>
                  <a:lnTo>
                    <a:pt x="1116187" y="1318791"/>
                  </a:lnTo>
                  <a:cubicBezTo>
                    <a:pt x="1127847" y="1333036"/>
                    <a:pt x="1135060" y="1352716"/>
                    <a:pt x="1135059" y="1374453"/>
                  </a:cubicBezTo>
                  <a:cubicBezTo>
                    <a:pt x="1135059" y="1417927"/>
                    <a:pt x="1106212" y="1453170"/>
                    <a:pt x="1070627" y="1453170"/>
                  </a:cubicBezTo>
                  <a:cubicBezTo>
                    <a:pt x="1052834" y="1453170"/>
                    <a:pt x="1036725" y="1444360"/>
                    <a:pt x="1025065" y="1430115"/>
                  </a:cubicBezTo>
                  <a:close/>
                  <a:moveTo>
                    <a:pt x="390248" y="337595"/>
                  </a:moveTo>
                  <a:cubicBezTo>
                    <a:pt x="384063" y="329780"/>
                    <a:pt x="379452" y="321241"/>
                    <a:pt x="376584" y="312495"/>
                  </a:cubicBezTo>
                  <a:lnTo>
                    <a:pt x="374201" y="292902"/>
                  </a:lnTo>
                  <a:lnTo>
                    <a:pt x="447440" y="304933"/>
                  </a:lnTo>
                  <a:lnTo>
                    <a:pt x="404880" y="242405"/>
                  </a:lnTo>
                  <a:lnTo>
                    <a:pt x="425603" y="235681"/>
                  </a:lnTo>
                  <a:cubicBezTo>
                    <a:pt x="443884" y="233515"/>
                    <a:pt x="464353" y="238021"/>
                    <a:pt x="482677" y="249715"/>
                  </a:cubicBezTo>
                  <a:cubicBezTo>
                    <a:pt x="519325" y="273102"/>
                    <a:pt x="533516" y="316379"/>
                    <a:pt x="514373" y="346377"/>
                  </a:cubicBezTo>
                  <a:cubicBezTo>
                    <a:pt x="495230" y="376375"/>
                    <a:pt x="450002" y="381734"/>
                    <a:pt x="413354" y="358346"/>
                  </a:cubicBezTo>
                  <a:cubicBezTo>
                    <a:pt x="404191" y="352499"/>
                    <a:pt x="396433" y="345410"/>
                    <a:pt x="390248" y="337595"/>
                  </a:cubicBezTo>
                  <a:close/>
                  <a:moveTo>
                    <a:pt x="552384" y="721737"/>
                  </a:moveTo>
                  <a:cubicBezTo>
                    <a:pt x="548030" y="712772"/>
                    <a:pt x="545370" y="703440"/>
                    <a:pt x="544456" y="694280"/>
                  </a:cubicBezTo>
                  <a:lnTo>
                    <a:pt x="546355" y="674635"/>
                  </a:lnTo>
                  <a:lnTo>
                    <a:pt x="615274" y="702180"/>
                  </a:lnTo>
                  <a:lnTo>
                    <a:pt x="587203" y="631944"/>
                  </a:lnTo>
                  <a:lnTo>
                    <a:pt x="608889" y="629848"/>
                  </a:lnTo>
                  <a:cubicBezTo>
                    <a:pt x="627206" y="631676"/>
                    <a:pt x="646221" y="640491"/>
                    <a:pt x="661592" y="655862"/>
                  </a:cubicBezTo>
                  <a:cubicBezTo>
                    <a:pt x="692333" y="686603"/>
                    <a:pt x="696856" y="731922"/>
                    <a:pt x="671693" y="757085"/>
                  </a:cubicBezTo>
                  <a:cubicBezTo>
                    <a:pt x="646530" y="782248"/>
                    <a:pt x="601211" y="777725"/>
                    <a:pt x="570470" y="746984"/>
                  </a:cubicBezTo>
                  <a:cubicBezTo>
                    <a:pt x="562785" y="739299"/>
                    <a:pt x="556738" y="730702"/>
                    <a:pt x="552384" y="721737"/>
                  </a:cubicBezTo>
                  <a:close/>
                  <a:moveTo>
                    <a:pt x="759985" y="1131192"/>
                  </a:moveTo>
                  <a:cubicBezTo>
                    <a:pt x="749243" y="1116243"/>
                    <a:pt x="744901" y="1098403"/>
                    <a:pt x="749507" y="1081216"/>
                  </a:cubicBezTo>
                  <a:cubicBezTo>
                    <a:pt x="758717" y="1046843"/>
                    <a:pt x="800225" y="1028101"/>
                    <a:pt x="842218" y="1039353"/>
                  </a:cubicBezTo>
                  <a:cubicBezTo>
                    <a:pt x="863215" y="1044979"/>
                    <a:pt x="880358" y="1057038"/>
                    <a:pt x="891099" y="1071988"/>
                  </a:cubicBezTo>
                  <a:lnTo>
                    <a:pt x="899277" y="1089951"/>
                  </a:lnTo>
                  <a:lnTo>
                    <a:pt x="825819" y="1100556"/>
                  </a:lnTo>
                  <a:lnTo>
                    <a:pt x="885247" y="1147347"/>
                  </a:lnTo>
                  <a:lnTo>
                    <a:pt x="867515" y="1160005"/>
                  </a:lnTo>
                  <a:cubicBezTo>
                    <a:pt x="850738" y="1167581"/>
                    <a:pt x="829862" y="1169454"/>
                    <a:pt x="808865" y="1163827"/>
                  </a:cubicBezTo>
                  <a:cubicBezTo>
                    <a:pt x="787869" y="1158202"/>
                    <a:pt x="770726" y="1146142"/>
                    <a:pt x="759985" y="1131192"/>
                  </a:cubicBezTo>
                  <a:close/>
                  <a:moveTo>
                    <a:pt x="373153" y="647668"/>
                  </a:moveTo>
                  <a:cubicBezTo>
                    <a:pt x="361493" y="633423"/>
                    <a:pt x="354281" y="613743"/>
                    <a:pt x="354281" y="592006"/>
                  </a:cubicBezTo>
                  <a:cubicBezTo>
                    <a:pt x="354281" y="548532"/>
                    <a:pt x="383129" y="513288"/>
                    <a:pt x="418714" y="513288"/>
                  </a:cubicBezTo>
                  <a:cubicBezTo>
                    <a:pt x="454300" y="513289"/>
                    <a:pt x="483147" y="548531"/>
                    <a:pt x="483147" y="592006"/>
                  </a:cubicBezTo>
                  <a:cubicBezTo>
                    <a:pt x="483147" y="613743"/>
                    <a:pt x="475935" y="633423"/>
                    <a:pt x="464275" y="647668"/>
                  </a:cubicBezTo>
                  <a:lnTo>
                    <a:pt x="449040" y="660216"/>
                  </a:lnTo>
                  <a:lnTo>
                    <a:pt x="419784" y="592006"/>
                  </a:lnTo>
                  <a:lnTo>
                    <a:pt x="389969" y="661519"/>
                  </a:lnTo>
                  <a:close/>
                  <a:moveTo>
                    <a:pt x="127805" y="328387"/>
                  </a:moveTo>
                  <a:cubicBezTo>
                    <a:pt x="117063" y="313437"/>
                    <a:pt x="112721" y="295597"/>
                    <a:pt x="117327" y="278410"/>
                  </a:cubicBezTo>
                  <a:cubicBezTo>
                    <a:pt x="126537" y="244038"/>
                    <a:pt x="168045" y="225295"/>
                    <a:pt x="210038" y="236547"/>
                  </a:cubicBezTo>
                  <a:cubicBezTo>
                    <a:pt x="231036" y="242173"/>
                    <a:pt x="248178" y="254233"/>
                    <a:pt x="258920" y="269183"/>
                  </a:cubicBezTo>
                  <a:lnTo>
                    <a:pt x="267097" y="287145"/>
                  </a:lnTo>
                  <a:lnTo>
                    <a:pt x="193639" y="297750"/>
                  </a:lnTo>
                  <a:lnTo>
                    <a:pt x="253067" y="344541"/>
                  </a:lnTo>
                  <a:lnTo>
                    <a:pt x="235335" y="357200"/>
                  </a:lnTo>
                  <a:cubicBezTo>
                    <a:pt x="218558" y="364775"/>
                    <a:pt x="197683" y="366648"/>
                    <a:pt x="176685" y="361022"/>
                  </a:cubicBezTo>
                  <a:cubicBezTo>
                    <a:pt x="155689" y="355395"/>
                    <a:pt x="138546" y="343336"/>
                    <a:pt x="127805" y="328387"/>
                  </a:cubicBezTo>
                  <a:close/>
                  <a:moveTo>
                    <a:pt x="725080" y="1409559"/>
                  </a:moveTo>
                  <a:cubicBezTo>
                    <a:pt x="718573" y="1392338"/>
                    <a:pt x="718997" y="1373982"/>
                    <a:pt x="727894" y="1358573"/>
                  </a:cubicBezTo>
                  <a:cubicBezTo>
                    <a:pt x="745686" y="1327756"/>
                    <a:pt x="790631" y="1320394"/>
                    <a:pt x="828281" y="1342132"/>
                  </a:cubicBezTo>
                  <a:cubicBezTo>
                    <a:pt x="847106" y="1353000"/>
                    <a:pt x="860543" y="1369086"/>
                    <a:pt x="867050" y="1386306"/>
                  </a:cubicBezTo>
                  <a:lnTo>
                    <a:pt x="870300" y="1405774"/>
                  </a:lnTo>
                  <a:lnTo>
                    <a:pt x="796600" y="1397006"/>
                  </a:lnTo>
                  <a:lnTo>
                    <a:pt x="841893" y="1457583"/>
                  </a:lnTo>
                  <a:lnTo>
                    <a:pt x="821489" y="1465220"/>
                  </a:lnTo>
                  <a:cubicBezTo>
                    <a:pt x="803322" y="1468196"/>
                    <a:pt x="782673" y="1464602"/>
                    <a:pt x="763848" y="1453733"/>
                  </a:cubicBezTo>
                  <a:cubicBezTo>
                    <a:pt x="745023" y="1442864"/>
                    <a:pt x="731586" y="1426779"/>
                    <a:pt x="725080" y="1409559"/>
                  </a:cubicBezTo>
                  <a:close/>
                  <a:moveTo>
                    <a:pt x="490361" y="1074391"/>
                  </a:moveTo>
                  <a:cubicBezTo>
                    <a:pt x="478701" y="1060146"/>
                    <a:pt x="471489" y="1040466"/>
                    <a:pt x="471489" y="1018729"/>
                  </a:cubicBezTo>
                  <a:cubicBezTo>
                    <a:pt x="471489" y="996992"/>
                    <a:pt x="478701" y="977313"/>
                    <a:pt x="490361" y="963068"/>
                  </a:cubicBezTo>
                  <a:lnTo>
                    <a:pt x="505596" y="950519"/>
                  </a:lnTo>
                  <a:lnTo>
                    <a:pt x="534851" y="1018730"/>
                  </a:lnTo>
                  <a:lnTo>
                    <a:pt x="564667" y="949216"/>
                  </a:lnTo>
                  <a:lnTo>
                    <a:pt x="581483" y="963067"/>
                  </a:lnTo>
                  <a:cubicBezTo>
                    <a:pt x="593142" y="977313"/>
                    <a:pt x="600355" y="996992"/>
                    <a:pt x="600355" y="1018729"/>
                  </a:cubicBezTo>
                  <a:cubicBezTo>
                    <a:pt x="600355" y="1062204"/>
                    <a:pt x="571507" y="1097447"/>
                    <a:pt x="535922" y="1097447"/>
                  </a:cubicBezTo>
                  <a:cubicBezTo>
                    <a:pt x="518129" y="1097447"/>
                    <a:pt x="502021" y="1088636"/>
                    <a:pt x="490361" y="1074391"/>
                  </a:cubicBezTo>
                  <a:close/>
                  <a:moveTo>
                    <a:pt x="263368" y="848742"/>
                  </a:moveTo>
                  <a:lnTo>
                    <a:pt x="260118" y="829274"/>
                  </a:lnTo>
                  <a:lnTo>
                    <a:pt x="333818" y="838043"/>
                  </a:lnTo>
                  <a:lnTo>
                    <a:pt x="288525" y="777466"/>
                  </a:lnTo>
                  <a:lnTo>
                    <a:pt x="308929" y="769828"/>
                  </a:lnTo>
                  <a:cubicBezTo>
                    <a:pt x="327096" y="766853"/>
                    <a:pt x="347744" y="770447"/>
                    <a:pt x="366569" y="781316"/>
                  </a:cubicBezTo>
                  <a:cubicBezTo>
                    <a:pt x="404220" y="803053"/>
                    <a:pt x="420317" y="845657"/>
                    <a:pt x="402524" y="876475"/>
                  </a:cubicBezTo>
                  <a:cubicBezTo>
                    <a:pt x="384732" y="907293"/>
                    <a:pt x="339786" y="914654"/>
                    <a:pt x="302137" y="892917"/>
                  </a:cubicBezTo>
                  <a:cubicBezTo>
                    <a:pt x="283311" y="882048"/>
                    <a:pt x="269874" y="865963"/>
                    <a:pt x="263368" y="848742"/>
                  </a:cubicBezTo>
                  <a:close/>
                  <a:moveTo>
                    <a:pt x="532927" y="1364029"/>
                  </a:moveTo>
                  <a:cubicBezTo>
                    <a:pt x="521268" y="1349784"/>
                    <a:pt x="514055" y="1330104"/>
                    <a:pt x="514055" y="1308367"/>
                  </a:cubicBezTo>
                  <a:cubicBezTo>
                    <a:pt x="514055" y="1264893"/>
                    <a:pt x="542903" y="1229650"/>
                    <a:pt x="578488" y="1229650"/>
                  </a:cubicBezTo>
                  <a:cubicBezTo>
                    <a:pt x="614074" y="1229650"/>
                    <a:pt x="642922" y="1264893"/>
                    <a:pt x="642921" y="1308367"/>
                  </a:cubicBezTo>
                  <a:cubicBezTo>
                    <a:pt x="642921" y="1330104"/>
                    <a:pt x="635709" y="1349784"/>
                    <a:pt x="624049" y="1364029"/>
                  </a:cubicBezTo>
                  <a:lnTo>
                    <a:pt x="608815" y="1376577"/>
                  </a:lnTo>
                  <a:lnTo>
                    <a:pt x="579559" y="1308367"/>
                  </a:lnTo>
                  <a:lnTo>
                    <a:pt x="549744" y="1377881"/>
                  </a:lnTo>
                  <a:close/>
                  <a:moveTo>
                    <a:pt x="50426" y="695213"/>
                  </a:moveTo>
                  <a:cubicBezTo>
                    <a:pt x="39684" y="680263"/>
                    <a:pt x="35343" y="662423"/>
                    <a:pt x="39948" y="645237"/>
                  </a:cubicBezTo>
                  <a:cubicBezTo>
                    <a:pt x="49158" y="610864"/>
                    <a:pt x="90666" y="592121"/>
                    <a:pt x="132659" y="603373"/>
                  </a:cubicBezTo>
                  <a:cubicBezTo>
                    <a:pt x="153657" y="608999"/>
                    <a:pt x="170799" y="621058"/>
                    <a:pt x="181540" y="636008"/>
                  </a:cubicBezTo>
                  <a:lnTo>
                    <a:pt x="189718" y="653971"/>
                  </a:lnTo>
                  <a:lnTo>
                    <a:pt x="116260" y="664577"/>
                  </a:lnTo>
                  <a:lnTo>
                    <a:pt x="175688" y="711367"/>
                  </a:lnTo>
                  <a:lnTo>
                    <a:pt x="157956" y="724025"/>
                  </a:lnTo>
                  <a:cubicBezTo>
                    <a:pt x="141179" y="731601"/>
                    <a:pt x="120304" y="733474"/>
                    <a:pt x="99306" y="727848"/>
                  </a:cubicBezTo>
                  <a:cubicBezTo>
                    <a:pt x="78310" y="722222"/>
                    <a:pt x="61168" y="710162"/>
                    <a:pt x="50426" y="695213"/>
                  </a:cubicBezTo>
                  <a:close/>
                  <a:moveTo>
                    <a:pt x="231377" y="1227259"/>
                  </a:moveTo>
                  <a:lnTo>
                    <a:pt x="223199" y="1209296"/>
                  </a:lnTo>
                  <a:lnTo>
                    <a:pt x="296657" y="1198691"/>
                  </a:lnTo>
                  <a:lnTo>
                    <a:pt x="237229" y="1151901"/>
                  </a:lnTo>
                  <a:lnTo>
                    <a:pt x="254961" y="1139242"/>
                  </a:lnTo>
                  <a:cubicBezTo>
                    <a:pt x="271738" y="1131667"/>
                    <a:pt x="292614" y="1129794"/>
                    <a:pt x="313611" y="1135420"/>
                  </a:cubicBezTo>
                  <a:cubicBezTo>
                    <a:pt x="355604" y="1146672"/>
                    <a:pt x="382180" y="1183658"/>
                    <a:pt x="372969" y="1218031"/>
                  </a:cubicBezTo>
                  <a:cubicBezTo>
                    <a:pt x="363760" y="1252404"/>
                    <a:pt x="322251" y="1271147"/>
                    <a:pt x="280258" y="1259895"/>
                  </a:cubicBezTo>
                  <a:cubicBezTo>
                    <a:pt x="259261" y="1254269"/>
                    <a:pt x="242118" y="1242209"/>
                    <a:pt x="231377" y="1227259"/>
                  </a:cubicBezTo>
                  <a:close/>
                  <a:moveTo>
                    <a:pt x="7929" y="989099"/>
                  </a:moveTo>
                  <a:cubicBezTo>
                    <a:pt x="3575" y="980134"/>
                    <a:pt x="914" y="970801"/>
                    <a:pt x="0" y="961642"/>
                  </a:cubicBezTo>
                  <a:lnTo>
                    <a:pt x="1899" y="941996"/>
                  </a:lnTo>
                  <a:lnTo>
                    <a:pt x="70818" y="969541"/>
                  </a:lnTo>
                  <a:lnTo>
                    <a:pt x="42748" y="899305"/>
                  </a:lnTo>
                  <a:lnTo>
                    <a:pt x="64433" y="897209"/>
                  </a:lnTo>
                  <a:cubicBezTo>
                    <a:pt x="82751" y="899037"/>
                    <a:pt x="101766" y="907853"/>
                    <a:pt x="117136" y="923223"/>
                  </a:cubicBezTo>
                  <a:cubicBezTo>
                    <a:pt x="147878" y="953964"/>
                    <a:pt x="152400" y="999283"/>
                    <a:pt x="127237" y="1024446"/>
                  </a:cubicBezTo>
                  <a:cubicBezTo>
                    <a:pt x="102074" y="1049609"/>
                    <a:pt x="56756" y="1045087"/>
                    <a:pt x="26014" y="1014345"/>
                  </a:cubicBezTo>
                  <a:cubicBezTo>
                    <a:pt x="18329" y="1006660"/>
                    <a:pt x="12283" y="998064"/>
                    <a:pt x="7929" y="989099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6D2E94D-012B-FC36-63BF-FE62FF58EC75}"/>
                </a:ext>
              </a:extLst>
            </p:cNvPr>
            <p:cNvSpPr/>
            <p:nvPr/>
          </p:nvSpPr>
          <p:spPr bwMode="auto">
            <a:xfrm>
              <a:off x="6771713" y="3941083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C7D3760-EBD7-273F-D1B5-7E9861916EBC}"/>
                </a:ext>
              </a:extLst>
            </p:cNvPr>
            <p:cNvGrpSpPr/>
            <p:nvPr/>
          </p:nvGrpSpPr>
          <p:grpSpPr>
            <a:xfrm>
              <a:off x="7377459" y="5111703"/>
              <a:ext cx="511837" cy="949235"/>
              <a:chOff x="7377459" y="5111703"/>
              <a:chExt cx="511837" cy="949235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F93C002-5EF9-EC0F-BF91-DAE5D93FCD02}"/>
                  </a:ext>
                </a:extLst>
              </p:cNvPr>
              <p:cNvSpPr/>
              <p:nvPr/>
            </p:nvSpPr>
            <p:spPr bwMode="auto">
              <a:xfrm flipH="1">
                <a:off x="7377459" y="5111703"/>
                <a:ext cx="511837" cy="949235"/>
              </a:xfrm>
              <a:custGeom>
                <a:avLst/>
                <a:gdLst>
                  <a:gd name="connsiteX0" fmla="*/ 197199 w 511837"/>
                  <a:gd name="connsiteY0" fmla="*/ 435515 h 949235"/>
                  <a:gd name="connsiteX1" fmla="*/ 170267 w 511837"/>
                  <a:gd name="connsiteY1" fmla="*/ 482163 h 949235"/>
                  <a:gd name="connsiteX2" fmla="*/ 139957 w 511837"/>
                  <a:gd name="connsiteY2" fmla="*/ 451853 h 949235"/>
                  <a:gd name="connsiteX3" fmla="*/ 297493 w 511837"/>
                  <a:gd name="connsiteY3" fmla="*/ 0 h 949235"/>
                  <a:gd name="connsiteX4" fmla="*/ 158954 w 511837"/>
                  <a:gd name="connsiteY4" fmla="*/ 160040 h 949235"/>
                  <a:gd name="connsiteX5" fmla="*/ 243568 w 511837"/>
                  <a:gd name="connsiteY5" fmla="*/ 307504 h 949235"/>
                  <a:gd name="connsiteX6" fmla="*/ 273223 w 511837"/>
                  <a:gd name="connsiteY6" fmla="*/ 314420 h 949235"/>
                  <a:gd name="connsiteX7" fmla="*/ 268414 w 511837"/>
                  <a:gd name="connsiteY7" fmla="*/ 346284 h 949235"/>
                  <a:gd name="connsiteX8" fmla="*/ 267741 w 511837"/>
                  <a:gd name="connsiteY8" fmla="*/ 346420 h 949235"/>
                  <a:gd name="connsiteX9" fmla="*/ 258395 w 511837"/>
                  <a:gd name="connsiteY9" fmla="*/ 354116 h 949235"/>
                  <a:gd name="connsiteX10" fmla="*/ 250572 w 511837"/>
                  <a:gd name="connsiteY10" fmla="*/ 353215 h 949235"/>
                  <a:gd name="connsiteX11" fmla="*/ 23403 w 511837"/>
                  <a:gd name="connsiteY11" fmla="*/ 418053 h 949235"/>
                  <a:gd name="connsiteX12" fmla="*/ 1246 w 511837"/>
                  <a:gd name="connsiteY12" fmla="*/ 457911 h 949235"/>
                  <a:gd name="connsiteX13" fmla="*/ 41104 w 511837"/>
                  <a:gd name="connsiteY13" fmla="*/ 480068 h 949235"/>
                  <a:gd name="connsiteX14" fmla="*/ 84684 w 511837"/>
                  <a:gd name="connsiteY14" fmla="*/ 467630 h 949235"/>
                  <a:gd name="connsiteX15" fmla="*/ 82692 w 511837"/>
                  <a:gd name="connsiteY15" fmla="*/ 472437 h 949235"/>
                  <a:gd name="connsiteX16" fmla="*/ 92137 w 511837"/>
                  <a:gd name="connsiteY16" fmla="*/ 495238 h 949235"/>
                  <a:gd name="connsiteX17" fmla="*/ 154758 w 511837"/>
                  <a:gd name="connsiteY17" fmla="*/ 557859 h 949235"/>
                  <a:gd name="connsiteX18" fmla="*/ 200361 w 511837"/>
                  <a:gd name="connsiteY18" fmla="*/ 557859 h 949235"/>
                  <a:gd name="connsiteX19" fmla="*/ 200361 w 511837"/>
                  <a:gd name="connsiteY19" fmla="*/ 557861 h 949235"/>
                  <a:gd name="connsiteX20" fmla="*/ 203369 w 511837"/>
                  <a:gd name="connsiteY20" fmla="*/ 550597 h 949235"/>
                  <a:gd name="connsiteX21" fmla="*/ 206700 w 511837"/>
                  <a:gd name="connsiteY21" fmla="*/ 548042 h 949235"/>
                  <a:gd name="connsiteX22" fmla="*/ 221456 w 511837"/>
                  <a:gd name="connsiteY22" fmla="*/ 522483 h 949235"/>
                  <a:gd name="connsiteX23" fmla="*/ 221456 w 511837"/>
                  <a:gd name="connsiteY23" fmla="*/ 605796 h 949235"/>
                  <a:gd name="connsiteX24" fmla="*/ 227412 w 511837"/>
                  <a:gd name="connsiteY24" fmla="*/ 635294 h 949235"/>
                  <a:gd name="connsiteX25" fmla="*/ 228230 w 511837"/>
                  <a:gd name="connsiteY25" fmla="*/ 636507 h 949235"/>
                  <a:gd name="connsiteX26" fmla="*/ 173894 w 511837"/>
                  <a:gd name="connsiteY26" fmla="*/ 730620 h 949235"/>
                  <a:gd name="connsiteX27" fmla="*/ 172311 w 511837"/>
                  <a:gd name="connsiteY27" fmla="*/ 742641 h 949235"/>
                  <a:gd name="connsiteX28" fmla="*/ 167169 w 511837"/>
                  <a:gd name="connsiteY28" fmla="*/ 755054 h 949235"/>
                  <a:gd name="connsiteX29" fmla="*/ 167169 w 511837"/>
                  <a:gd name="connsiteY29" fmla="*/ 916989 h 949235"/>
                  <a:gd name="connsiteX30" fmla="*/ 199415 w 511837"/>
                  <a:gd name="connsiteY30" fmla="*/ 949235 h 949235"/>
                  <a:gd name="connsiteX31" fmla="*/ 231661 w 511837"/>
                  <a:gd name="connsiteY31" fmla="*/ 916989 h 949235"/>
                  <a:gd name="connsiteX32" fmla="*/ 231661 w 511837"/>
                  <a:gd name="connsiteY32" fmla="*/ 759547 h 949235"/>
                  <a:gd name="connsiteX33" fmla="*/ 278823 w 511837"/>
                  <a:gd name="connsiteY33" fmla="*/ 677860 h 949235"/>
                  <a:gd name="connsiteX34" fmla="*/ 297238 w 511837"/>
                  <a:gd name="connsiteY34" fmla="*/ 681578 h 949235"/>
                  <a:gd name="connsiteX35" fmla="*/ 297237 w 511837"/>
                  <a:gd name="connsiteY35" fmla="*/ 681579 h 949235"/>
                  <a:gd name="connsiteX36" fmla="*/ 303335 w 511837"/>
                  <a:gd name="connsiteY36" fmla="*/ 680348 h 949235"/>
                  <a:gd name="connsiteX37" fmla="*/ 329762 w 511837"/>
                  <a:gd name="connsiteY37" fmla="*/ 778975 h 949235"/>
                  <a:gd name="connsiteX38" fmla="*/ 337144 w 511837"/>
                  <a:gd name="connsiteY38" fmla="*/ 788596 h 949235"/>
                  <a:gd name="connsiteX39" fmla="*/ 342286 w 511837"/>
                  <a:gd name="connsiteY39" fmla="*/ 801009 h 949235"/>
                  <a:gd name="connsiteX40" fmla="*/ 456790 w 511837"/>
                  <a:gd name="connsiteY40" fmla="*/ 915514 h 949235"/>
                  <a:gd name="connsiteX41" fmla="*/ 502393 w 511837"/>
                  <a:gd name="connsiteY41" fmla="*/ 915514 h 949235"/>
                  <a:gd name="connsiteX42" fmla="*/ 502393 w 511837"/>
                  <a:gd name="connsiteY42" fmla="*/ 869911 h 949235"/>
                  <a:gd name="connsiteX43" fmla="*/ 391065 w 511837"/>
                  <a:gd name="connsiteY43" fmla="*/ 758583 h 949235"/>
                  <a:gd name="connsiteX44" fmla="*/ 360599 w 511837"/>
                  <a:gd name="connsiteY44" fmla="*/ 644883 h 949235"/>
                  <a:gd name="connsiteX45" fmla="*/ 367064 w 511837"/>
                  <a:gd name="connsiteY45" fmla="*/ 635295 h 949235"/>
                  <a:gd name="connsiteX46" fmla="*/ 373019 w 511837"/>
                  <a:gd name="connsiteY46" fmla="*/ 605797 h 949235"/>
                  <a:gd name="connsiteX47" fmla="*/ 373020 w 511837"/>
                  <a:gd name="connsiteY47" fmla="*/ 416246 h 949235"/>
                  <a:gd name="connsiteX48" fmla="*/ 326736 w 511837"/>
                  <a:gd name="connsiteY48" fmla="*/ 346420 h 949235"/>
                  <a:gd name="connsiteX49" fmla="*/ 318584 w 511837"/>
                  <a:gd name="connsiteY49" fmla="*/ 344774 h 949235"/>
                  <a:gd name="connsiteX50" fmla="*/ 314267 w 511837"/>
                  <a:gd name="connsiteY50" fmla="*/ 316168 h 949235"/>
                  <a:gd name="connsiteX51" fmla="*/ 351419 w 511837"/>
                  <a:gd name="connsiteY51" fmla="*/ 307504 h 949235"/>
                  <a:gd name="connsiteX52" fmla="*/ 436032 w 511837"/>
                  <a:gd name="connsiteY52" fmla="*/ 160040 h 949235"/>
                  <a:gd name="connsiteX53" fmla="*/ 297493 w 511837"/>
                  <a:gd name="connsiteY53" fmla="*/ 0 h 94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11837" h="949235">
                    <a:moveTo>
                      <a:pt x="197199" y="435515"/>
                    </a:moveTo>
                    <a:lnTo>
                      <a:pt x="170267" y="482163"/>
                    </a:lnTo>
                    <a:lnTo>
                      <a:pt x="139957" y="451853"/>
                    </a:lnTo>
                    <a:close/>
                    <a:moveTo>
                      <a:pt x="297493" y="0"/>
                    </a:moveTo>
                    <a:cubicBezTo>
                      <a:pt x="220980" y="0"/>
                      <a:pt x="158954" y="71652"/>
                      <a:pt x="158954" y="160040"/>
                    </a:cubicBezTo>
                    <a:cubicBezTo>
                      <a:pt x="158954" y="226331"/>
                      <a:pt x="193844" y="283208"/>
                      <a:pt x="243568" y="307504"/>
                    </a:cubicBezTo>
                    <a:lnTo>
                      <a:pt x="273223" y="314420"/>
                    </a:lnTo>
                    <a:lnTo>
                      <a:pt x="268414" y="346284"/>
                    </a:lnTo>
                    <a:lnTo>
                      <a:pt x="267741" y="346420"/>
                    </a:lnTo>
                    <a:lnTo>
                      <a:pt x="258395" y="354116"/>
                    </a:lnTo>
                    <a:lnTo>
                      <a:pt x="250572" y="353215"/>
                    </a:lnTo>
                    <a:cubicBezTo>
                      <a:pt x="174849" y="374828"/>
                      <a:pt x="99126" y="396440"/>
                      <a:pt x="23403" y="418053"/>
                    </a:cubicBezTo>
                    <a:cubicBezTo>
                      <a:pt x="6278" y="422940"/>
                      <a:pt x="-3642" y="440785"/>
                      <a:pt x="1246" y="457911"/>
                    </a:cubicBezTo>
                    <a:cubicBezTo>
                      <a:pt x="6134" y="475036"/>
                      <a:pt x="23979" y="484956"/>
                      <a:pt x="41104" y="480068"/>
                    </a:cubicBezTo>
                    <a:lnTo>
                      <a:pt x="84684" y="467630"/>
                    </a:lnTo>
                    <a:lnTo>
                      <a:pt x="82692" y="472437"/>
                    </a:lnTo>
                    <a:cubicBezTo>
                      <a:pt x="82692" y="480690"/>
                      <a:pt x="85841" y="488942"/>
                      <a:pt x="92137" y="495238"/>
                    </a:cubicBezTo>
                    <a:lnTo>
                      <a:pt x="154758" y="557859"/>
                    </a:lnTo>
                    <a:cubicBezTo>
                      <a:pt x="167351" y="570452"/>
                      <a:pt x="187768" y="570452"/>
                      <a:pt x="200361" y="557859"/>
                    </a:cubicBezTo>
                    <a:lnTo>
                      <a:pt x="200361" y="557861"/>
                    </a:lnTo>
                    <a:lnTo>
                      <a:pt x="203369" y="550597"/>
                    </a:lnTo>
                    <a:lnTo>
                      <a:pt x="206700" y="548042"/>
                    </a:lnTo>
                    <a:lnTo>
                      <a:pt x="221456" y="522483"/>
                    </a:lnTo>
                    <a:lnTo>
                      <a:pt x="221456" y="605796"/>
                    </a:lnTo>
                    <a:cubicBezTo>
                      <a:pt x="221456" y="616259"/>
                      <a:pt x="223577" y="626228"/>
                      <a:pt x="227412" y="635294"/>
                    </a:cubicBezTo>
                    <a:lnTo>
                      <a:pt x="228230" y="636507"/>
                    </a:lnTo>
                    <a:lnTo>
                      <a:pt x="173894" y="730620"/>
                    </a:lnTo>
                    <a:lnTo>
                      <a:pt x="172311" y="742641"/>
                    </a:lnTo>
                    <a:lnTo>
                      <a:pt x="167169" y="755054"/>
                    </a:lnTo>
                    <a:lnTo>
                      <a:pt x="167169" y="916989"/>
                    </a:lnTo>
                    <a:cubicBezTo>
                      <a:pt x="167169" y="934798"/>
                      <a:pt x="181606" y="949235"/>
                      <a:pt x="199415" y="949235"/>
                    </a:cubicBezTo>
                    <a:cubicBezTo>
                      <a:pt x="217224" y="949235"/>
                      <a:pt x="231661" y="934798"/>
                      <a:pt x="231661" y="916989"/>
                    </a:cubicBezTo>
                    <a:lnTo>
                      <a:pt x="231661" y="759547"/>
                    </a:lnTo>
                    <a:lnTo>
                      <a:pt x="278823" y="677860"/>
                    </a:lnTo>
                    <a:lnTo>
                      <a:pt x="297238" y="681578"/>
                    </a:lnTo>
                    <a:lnTo>
                      <a:pt x="297237" y="681579"/>
                    </a:lnTo>
                    <a:lnTo>
                      <a:pt x="303335" y="680348"/>
                    </a:lnTo>
                    <a:lnTo>
                      <a:pt x="329762" y="778975"/>
                    </a:lnTo>
                    <a:lnTo>
                      <a:pt x="337144" y="788596"/>
                    </a:lnTo>
                    <a:lnTo>
                      <a:pt x="342286" y="801009"/>
                    </a:lnTo>
                    <a:lnTo>
                      <a:pt x="456790" y="915514"/>
                    </a:lnTo>
                    <a:cubicBezTo>
                      <a:pt x="469383" y="928107"/>
                      <a:pt x="489800" y="928107"/>
                      <a:pt x="502393" y="915514"/>
                    </a:cubicBezTo>
                    <a:cubicBezTo>
                      <a:pt x="514986" y="902921"/>
                      <a:pt x="514986" y="882504"/>
                      <a:pt x="502393" y="869911"/>
                    </a:cubicBezTo>
                    <a:lnTo>
                      <a:pt x="391065" y="758583"/>
                    </a:lnTo>
                    <a:lnTo>
                      <a:pt x="360599" y="644883"/>
                    </a:lnTo>
                    <a:lnTo>
                      <a:pt x="367064" y="635295"/>
                    </a:lnTo>
                    <a:cubicBezTo>
                      <a:pt x="370899" y="626228"/>
                      <a:pt x="373019" y="616261"/>
                      <a:pt x="373019" y="605797"/>
                    </a:cubicBezTo>
                    <a:cubicBezTo>
                      <a:pt x="373019" y="542613"/>
                      <a:pt x="373020" y="479430"/>
                      <a:pt x="373020" y="416246"/>
                    </a:cubicBezTo>
                    <a:cubicBezTo>
                      <a:pt x="373020" y="384857"/>
                      <a:pt x="353935" y="357924"/>
                      <a:pt x="326736" y="346420"/>
                    </a:cubicBezTo>
                    <a:lnTo>
                      <a:pt x="318584" y="344774"/>
                    </a:lnTo>
                    <a:lnTo>
                      <a:pt x="314267" y="316168"/>
                    </a:lnTo>
                    <a:lnTo>
                      <a:pt x="351419" y="307504"/>
                    </a:lnTo>
                    <a:cubicBezTo>
                      <a:pt x="401143" y="283208"/>
                      <a:pt x="436032" y="226331"/>
                      <a:pt x="436032" y="160040"/>
                    </a:cubicBezTo>
                    <a:cubicBezTo>
                      <a:pt x="436032" y="71652"/>
                      <a:pt x="374006" y="0"/>
                      <a:pt x="2974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弦 19">
                <a:extLst>
                  <a:ext uri="{FF2B5EF4-FFF2-40B4-BE49-F238E27FC236}">
                    <a16:creationId xmlns:a16="http://schemas.microsoft.com/office/drawing/2014/main" id="{C04C6070-344D-8F4F-CC17-86EF3FEDE448}"/>
                  </a:ext>
                </a:extLst>
              </p:cNvPr>
              <p:cNvSpPr/>
              <p:nvPr/>
            </p:nvSpPr>
            <p:spPr bwMode="auto">
              <a:xfrm>
                <a:off x="7602969" y="5179465"/>
                <a:ext cx="115386" cy="115386"/>
              </a:xfrm>
              <a:prstGeom prst="chord">
                <a:avLst>
                  <a:gd name="adj1" fmla="val 882531"/>
                  <a:gd name="adj2" fmla="val 126871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4419600"/>
            <a:ext cx="9391650" cy="206973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桜を傷つけたり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イタズラしないで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55C8AB1-C15E-2639-1A1F-17F96DC5BA45}"/>
              </a:ext>
            </a:extLst>
          </p:cNvPr>
          <p:cNvGrpSpPr/>
          <p:nvPr/>
        </p:nvGrpSpPr>
        <p:grpSpPr>
          <a:xfrm>
            <a:off x="5322945" y="593685"/>
            <a:ext cx="3225689" cy="3225689"/>
            <a:chOff x="6651864" y="915595"/>
            <a:chExt cx="2517747" cy="2517747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B797BB7F-38FD-4351-5140-E913AB335568}"/>
                </a:ext>
              </a:extLst>
            </p:cNvPr>
            <p:cNvGrpSpPr/>
            <p:nvPr/>
          </p:nvGrpSpPr>
          <p:grpSpPr>
            <a:xfrm>
              <a:off x="6651864" y="915595"/>
              <a:ext cx="2517747" cy="2517747"/>
              <a:chOff x="6651864" y="915595"/>
              <a:chExt cx="2517747" cy="2517747"/>
            </a:xfrm>
          </p:grpSpPr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DA69A17F-D500-8AF8-9463-74A4D619BD12}"/>
                  </a:ext>
                </a:extLst>
              </p:cNvPr>
              <p:cNvSpPr/>
              <p:nvPr/>
            </p:nvSpPr>
            <p:spPr bwMode="auto">
              <a:xfrm>
                <a:off x="6651864" y="915595"/>
                <a:ext cx="2517747" cy="2517747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53CDF629-65CC-E26F-EDE8-FFF4406F5E04}"/>
                  </a:ext>
                </a:extLst>
              </p:cNvPr>
              <p:cNvSpPr/>
              <p:nvPr/>
            </p:nvSpPr>
            <p:spPr bwMode="auto">
              <a:xfrm>
                <a:off x="6824539" y="1088270"/>
                <a:ext cx="2172397" cy="21723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4D866FC7-6843-7B71-230F-E36025A4DD14}"/>
                  </a:ext>
                </a:extLst>
              </p:cNvPr>
              <p:cNvSpPr/>
              <p:nvPr/>
            </p:nvSpPr>
            <p:spPr bwMode="auto">
              <a:xfrm>
                <a:off x="6724552" y="988283"/>
                <a:ext cx="2372371" cy="2372371"/>
              </a:xfrm>
              <a:custGeom>
                <a:avLst/>
                <a:gdLst>
                  <a:gd name="connsiteX0" fmla="*/ 176212 w 2577132"/>
                  <a:gd name="connsiteY0" fmla="*/ 303505 h 2577132"/>
                  <a:gd name="connsiteX1" fmla="*/ 176212 w 2577132"/>
                  <a:gd name="connsiteY1" fmla="*/ 2333734 h 2577132"/>
                  <a:gd name="connsiteX2" fmla="*/ 243398 w 2577132"/>
                  <a:gd name="connsiteY2" fmla="*/ 2400920 h 2577132"/>
                  <a:gd name="connsiteX3" fmla="*/ 2273627 w 2577132"/>
                  <a:gd name="connsiteY3" fmla="*/ 2400920 h 2577132"/>
                  <a:gd name="connsiteX4" fmla="*/ 303505 w 2577132"/>
                  <a:gd name="connsiteY4" fmla="*/ 176212 h 2577132"/>
                  <a:gd name="connsiteX5" fmla="*/ 2400920 w 2577132"/>
                  <a:gd name="connsiteY5" fmla="*/ 2273627 h 2577132"/>
                  <a:gd name="connsiteX6" fmla="*/ 2400920 w 2577132"/>
                  <a:gd name="connsiteY6" fmla="*/ 243398 h 2577132"/>
                  <a:gd name="connsiteX7" fmla="*/ 2333734 w 2577132"/>
                  <a:gd name="connsiteY7" fmla="*/ 176212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176212" y="303505"/>
                    </a:moveTo>
                    <a:lnTo>
                      <a:pt x="176212" y="2333734"/>
                    </a:lnTo>
                    <a:cubicBezTo>
                      <a:pt x="176212" y="2370840"/>
                      <a:pt x="206292" y="2400920"/>
                      <a:pt x="243398" y="2400920"/>
                    </a:cubicBezTo>
                    <a:lnTo>
                      <a:pt x="2273627" y="2400920"/>
                    </a:lnTo>
                    <a:close/>
                    <a:moveTo>
                      <a:pt x="303505" y="176212"/>
                    </a:moveTo>
                    <a:lnTo>
                      <a:pt x="2400920" y="2273627"/>
                    </a:lnTo>
                    <a:lnTo>
                      <a:pt x="2400920" y="243398"/>
                    </a:lnTo>
                    <a:cubicBezTo>
                      <a:pt x="2400920" y="206292"/>
                      <a:pt x="2370840" y="176212"/>
                      <a:pt x="2333734" y="176212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097CE0D8-763B-FC90-00B3-10F3AB3813BE}"/>
                  </a:ext>
                </a:extLst>
              </p:cNvPr>
              <p:cNvGrpSpPr/>
              <p:nvPr/>
            </p:nvGrpSpPr>
            <p:grpSpPr>
              <a:xfrm>
                <a:off x="7429554" y="1199042"/>
                <a:ext cx="1500256" cy="1748902"/>
                <a:chOff x="8587964" y="1245454"/>
                <a:chExt cx="894242" cy="1042450"/>
              </a:xfrm>
            </p:grpSpPr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4E91776D-C9D4-F9FE-7E04-2C9658C202BB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797541" y="1245454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CCD341FE-5AFB-6641-CC63-98E519BFBBD5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289" name="フリーフォーム: 図形 288">
                      <a:extLst>
                        <a:ext uri="{FF2B5EF4-FFF2-40B4-BE49-F238E27FC236}">
                          <a16:creationId xmlns:a16="http://schemas.microsoft.com/office/drawing/2014/main" id="{BC84E276-F256-CF10-9A8D-4ECD2EAFEA9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0" name="フリーフォーム: 図形 289">
                      <a:extLst>
                        <a:ext uri="{FF2B5EF4-FFF2-40B4-BE49-F238E27FC236}">
                          <a16:creationId xmlns:a16="http://schemas.microsoft.com/office/drawing/2014/main" id="{90C29AD0-BC24-9BFB-BE02-A09554E9B75A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1" name="フリーフォーム: 図形 290">
                      <a:extLst>
                        <a:ext uri="{FF2B5EF4-FFF2-40B4-BE49-F238E27FC236}">
                          <a16:creationId xmlns:a16="http://schemas.microsoft.com/office/drawing/2014/main" id="{52C8FF8A-6270-6387-4D2B-B5268FA14234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8" name="星: 7 pt 287">
                    <a:extLst>
                      <a:ext uri="{FF2B5EF4-FFF2-40B4-BE49-F238E27FC236}">
                        <a16:creationId xmlns:a16="http://schemas.microsoft.com/office/drawing/2014/main" id="{199CED89-0DCB-46C3-888A-BF1B69DDBFFB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71BBEB13-B6E1-A412-8F21-FBC0B326760F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9059115" y="1442403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282" name="グループ化 281">
                    <a:extLst>
                      <a:ext uri="{FF2B5EF4-FFF2-40B4-BE49-F238E27FC236}">
                        <a16:creationId xmlns:a16="http://schemas.microsoft.com/office/drawing/2014/main" id="{D553546B-B3D7-A5FD-F5F4-B7EDDEF165B0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284" name="フリーフォーム: 図形 283">
                      <a:extLst>
                        <a:ext uri="{FF2B5EF4-FFF2-40B4-BE49-F238E27FC236}">
                          <a16:creationId xmlns:a16="http://schemas.microsoft.com/office/drawing/2014/main" id="{106315A2-47FE-BA77-7027-ACCF44598D4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5" name="フリーフォーム: 図形 284">
                      <a:extLst>
                        <a:ext uri="{FF2B5EF4-FFF2-40B4-BE49-F238E27FC236}">
                          <a16:creationId xmlns:a16="http://schemas.microsoft.com/office/drawing/2014/main" id="{E84AA65E-BFC0-6C7D-CD13-994983FF7D88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6" name="フリーフォーム: 図形 285">
                      <a:extLst>
                        <a:ext uri="{FF2B5EF4-FFF2-40B4-BE49-F238E27FC236}">
                          <a16:creationId xmlns:a16="http://schemas.microsoft.com/office/drawing/2014/main" id="{3FC40D15-8978-F739-B44D-B312558A9650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3" name="星: 7 pt 282">
                    <a:extLst>
                      <a:ext uri="{FF2B5EF4-FFF2-40B4-BE49-F238E27FC236}">
                        <a16:creationId xmlns:a16="http://schemas.microsoft.com/office/drawing/2014/main" id="{FF740D90-83A0-4E78-FB09-8A61841E564B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192E2192-58B2-D964-D419-3E520A38DB87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788576" y="1519262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C673545E-9023-8CD7-C6AD-B438A95AF977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279" name="フリーフォーム: 図形 278">
                      <a:extLst>
                        <a:ext uri="{FF2B5EF4-FFF2-40B4-BE49-F238E27FC236}">
                          <a16:creationId xmlns:a16="http://schemas.microsoft.com/office/drawing/2014/main" id="{69F78EB4-74E4-B3DE-DF4C-51B4934BBEF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0" name="フリーフォーム: 図形 279">
                      <a:extLst>
                        <a:ext uri="{FF2B5EF4-FFF2-40B4-BE49-F238E27FC236}">
                          <a16:creationId xmlns:a16="http://schemas.microsoft.com/office/drawing/2014/main" id="{0D96E973-AE9E-BE5B-CBEB-4CBE4AB08C90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1" name="フリーフォーム: 図形 280">
                      <a:extLst>
                        <a:ext uri="{FF2B5EF4-FFF2-40B4-BE49-F238E27FC236}">
                          <a16:creationId xmlns:a16="http://schemas.microsoft.com/office/drawing/2014/main" id="{4B61FC3C-4A53-E25A-553C-16770754158A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8" name="星: 7 pt 277">
                    <a:extLst>
                      <a:ext uri="{FF2B5EF4-FFF2-40B4-BE49-F238E27FC236}">
                        <a16:creationId xmlns:a16="http://schemas.microsoft.com/office/drawing/2014/main" id="{1E974741-718A-FB9F-D02E-82689EE31D80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D0ED5330-7520-BA4E-393D-CF9E5641BE6E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681370" y="1661705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272" name="グループ化 271">
                    <a:extLst>
                      <a:ext uri="{FF2B5EF4-FFF2-40B4-BE49-F238E27FC236}">
                        <a16:creationId xmlns:a16="http://schemas.microsoft.com/office/drawing/2014/main" id="{C55661D7-BC35-ACB5-6A5A-93D8CA5F172F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1AADFD41-33FC-C12D-214C-6638B15D711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5" name="フリーフォーム: 図形 274">
                      <a:extLst>
                        <a:ext uri="{FF2B5EF4-FFF2-40B4-BE49-F238E27FC236}">
                          <a16:creationId xmlns:a16="http://schemas.microsoft.com/office/drawing/2014/main" id="{1707A9FD-BCAE-2508-561A-96E55146EA28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6" name="フリーフォーム: 図形 275">
                      <a:extLst>
                        <a:ext uri="{FF2B5EF4-FFF2-40B4-BE49-F238E27FC236}">
                          <a16:creationId xmlns:a16="http://schemas.microsoft.com/office/drawing/2014/main" id="{AEF1087A-B69A-CA34-2770-5D52676DF027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3" name="星: 7 pt 272">
                    <a:extLst>
                      <a:ext uri="{FF2B5EF4-FFF2-40B4-BE49-F238E27FC236}">
                        <a16:creationId xmlns:a16="http://schemas.microsoft.com/office/drawing/2014/main" id="{EFC4EA37-CCFD-E810-3228-A66C90A0D301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F05F6573-7B5C-3383-1399-DDE68B833027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858503" y="1789178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267" name="グループ化 266">
                    <a:extLst>
                      <a:ext uri="{FF2B5EF4-FFF2-40B4-BE49-F238E27FC236}">
                        <a16:creationId xmlns:a16="http://schemas.microsoft.com/office/drawing/2014/main" id="{E082370E-DD35-283D-7DBD-7A314ADAF053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8D2318A1-0067-4E35-78C4-C3B6D666196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0" name="フリーフォーム: 図形 269">
                      <a:extLst>
                        <a:ext uri="{FF2B5EF4-FFF2-40B4-BE49-F238E27FC236}">
                          <a16:creationId xmlns:a16="http://schemas.microsoft.com/office/drawing/2014/main" id="{193B1D1D-B97A-4008-91B6-B181D06B38A2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1" name="フリーフォーム: 図形 270">
                      <a:extLst>
                        <a:ext uri="{FF2B5EF4-FFF2-40B4-BE49-F238E27FC236}">
                          <a16:creationId xmlns:a16="http://schemas.microsoft.com/office/drawing/2014/main" id="{26D8A9CF-35E5-6CAD-20B1-DA63BF07316A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8" name="星: 7 pt 267">
                    <a:extLst>
                      <a:ext uri="{FF2B5EF4-FFF2-40B4-BE49-F238E27FC236}">
                        <a16:creationId xmlns:a16="http://schemas.microsoft.com/office/drawing/2014/main" id="{63F9CF5C-73DE-2199-A3AD-24325DC0C522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4A929BCB-5A35-87B6-A301-709F3D4AC944}"/>
                    </a:ext>
                  </a:extLst>
                </p:cNvPr>
                <p:cNvGrpSpPr/>
                <p:nvPr/>
              </p:nvGrpSpPr>
              <p:grpSpPr>
                <a:xfrm rot="21216166" flipH="1">
                  <a:off x="8587964" y="1866036"/>
                  <a:ext cx="423091" cy="421868"/>
                  <a:chOff x="3530963" y="3872875"/>
                  <a:chExt cx="590213" cy="588506"/>
                </a:xfrm>
                <a:solidFill>
                  <a:srgbClr val="FF99CC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D526B014-854D-BD1C-AA80-FA57856A2859}"/>
                      </a:ext>
                    </a:extLst>
                  </p:cNvPr>
                  <p:cNvGrpSpPr/>
                  <p:nvPr/>
                </p:nvGrpSpPr>
                <p:grpSpPr>
                  <a:xfrm>
                    <a:off x="3530963" y="3872875"/>
                    <a:ext cx="590213" cy="588506"/>
                    <a:chOff x="3530963" y="3872875"/>
                    <a:chExt cx="1147568" cy="1144250"/>
                  </a:xfrm>
                  <a:grpFill/>
                </p:grpSpPr>
                <p:sp>
                  <p:nvSpPr>
                    <p:cNvPr id="264" name="フリーフォーム: 図形 263">
                      <a:extLst>
                        <a:ext uri="{FF2B5EF4-FFF2-40B4-BE49-F238E27FC236}">
                          <a16:creationId xmlns:a16="http://schemas.microsoft.com/office/drawing/2014/main" id="{9D00F5A6-4137-79FE-EADA-89A3B5B6970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B8DE96A6-AEC5-10B5-FABE-F87A876F2FD4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971012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A5629D69-6741-2709-93C0-0FFD659C27F3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3967694" y="3872875"/>
                      <a:ext cx="270788" cy="1144250"/>
                    </a:xfrm>
                    <a:custGeom>
                      <a:avLst/>
                      <a:gdLst>
                        <a:gd name="connsiteX0" fmla="*/ 135393 w 270788"/>
                        <a:gd name="connsiteY0" fmla="*/ 527675 h 1144250"/>
                        <a:gd name="connsiteX1" fmla="*/ 0 w 270788"/>
                        <a:gd name="connsiteY1" fmla="*/ 255053 h 1144250"/>
                        <a:gd name="connsiteX2" fmla="*/ 82692 w 270788"/>
                        <a:gd name="connsiteY2" fmla="*/ 3854 h 1144250"/>
                        <a:gd name="connsiteX3" fmla="*/ 92174 w 270788"/>
                        <a:gd name="connsiteY3" fmla="*/ 0 h 1144250"/>
                        <a:gd name="connsiteX4" fmla="*/ 94286 w 270788"/>
                        <a:gd name="connsiteY4" fmla="*/ 13703 h 1144250"/>
                        <a:gd name="connsiteX5" fmla="*/ 123303 w 270788"/>
                        <a:gd name="connsiteY5" fmla="*/ 100360 h 1144250"/>
                        <a:gd name="connsiteX6" fmla="*/ 138983 w 270788"/>
                        <a:gd name="connsiteY6" fmla="*/ 126410 h 1144250"/>
                        <a:gd name="connsiteX7" fmla="*/ 154664 w 270788"/>
                        <a:gd name="connsiteY7" fmla="*/ 100360 h 1144250"/>
                        <a:gd name="connsiteX8" fmla="*/ 183680 w 270788"/>
                        <a:gd name="connsiteY8" fmla="*/ 13703 h 1144250"/>
                        <a:gd name="connsiteX9" fmla="*/ 185369 w 270788"/>
                        <a:gd name="connsiteY9" fmla="*/ 2747 h 1144250"/>
                        <a:gd name="connsiteX10" fmla="*/ 188094 w 270788"/>
                        <a:gd name="connsiteY10" fmla="*/ 3854 h 1144250"/>
                        <a:gd name="connsiteX11" fmla="*/ 270787 w 270788"/>
                        <a:gd name="connsiteY11" fmla="*/ 255053 h 1144250"/>
                        <a:gd name="connsiteX12" fmla="*/ 135393 w 270788"/>
                        <a:gd name="connsiteY12" fmla="*/ 527675 h 1144250"/>
                        <a:gd name="connsiteX13" fmla="*/ 178614 w 270788"/>
                        <a:gd name="connsiteY13" fmla="*/ 1144250 h 1144250"/>
                        <a:gd name="connsiteX14" fmla="*/ 176502 w 270788"/>
                        <a:gd name="connsiteY14" fmla="*/ 1130547 h 1144250"/>
                        <a:gd name="connsiteX15" fmla="*/ 147485 w 270788"/>
                        <a:gd name="connsiteY15" fmla="*/ 1043890 h 1144250"/>
                        <a:gd name="connsiteX16" fmla="*/ 131804 w 270788"/>
                        <a:gd name="connsiteY16" fmla="*/ 1017840 h 1144250"/>
                        <a:gd name="connsiteX17" fmla="*/ 116124 w 270788"/>
                        <a:gd name="connsiteY17" fmla="*/ 1043890 h 1144250"/>
                        <a:gd name="connsiteX18" fmla="*/ 87108 w 270788"/>
                        <a:gd name="connsiteY18" fmla="*/ 1130547 h 1144250"/>
                        <a:gd name="connsiteX19" fmla="*/ 85419 w 270788"/>
                        <a:gd name="connsiteY19" fmla="*/ 1141503 h 1144250"/>
                        <a:gd name="connsiteX20" fmla="*/ 82694 w 270788"/>
                        <a:gd name="connsiteY20" fmla="*/ 1140396 h 1144250"/>
                        <a:gd name="connsiteX21" fmla="*/ 1 w 270788"/>
                        <a:gd name="connsiteY21" fmla="*/ 889197 h 1144250"/>
                        <a:gd name="connsiteX22" fmla="*/ 135394 w 270788"/>
                        <a:gd name="connsiteY22" fmla="*/ 616575 h 1144250"/>
                        <a:gd name="connsiteX23" fmla="*/ 270788 w 270788"/>
                        <a:gd name="connsiteY23" fmla="*/ 889197 h 1144250"/>
                        <a:gd name="connsiteX24" fmla="*/ 188096 w 270788"/>
                        <a:gd name="connsiteY24" fmla="*/ 1140396 h 114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270788" h="1144250">
                          <a:moveTo>
                            <a:pt x="135393" y="527675"/>
                          </a:moveTo>
                          <a:cubicBezTo>
                            <a:pt x="60618" y="527675"/>
                            <a:pt x="0" y="405617"/>
                            <a:pt x="0" y="255053"/>
                          </a:cubicBezTo>
                          <a:cubicBezTo>
                            <a:pt x="0" y="142129"/>
                            <a:pt x="34097" y="45241"/>
                            <a:pt x="82692" y="3854"/>
                          </a:cubicBezTo>
                          <a:lnTo>
                            <a:pt x="92174" y="0"/>
                          </a:lnTo>
                          <a:lnTo>
                            <a:pt x="94286" y="13703"/>
                          </a:lnTo>
                          <a:cubicBezTo>
                            <a:pt x="101138" y="46319"/>
                            <a:pt x="111051" y="75692"/>
                            <a:pt x="123303" y="100360"/>
                          </a:cubicBezTo>
                          <a:lnTo>
                            <a:pt x="138983" y="126410"/>
                          </a:lnTo>
                          <a:lnTo>
                            <a:pt x="154664" y="100360"/>
                          </a:lnTo>
                          <a:cubicBezTo>
                            <a:pt x="166915" y="75692"/>
                            <a:pt x="176828" y="46319"/>
                            <a:pt x="183680" y="13703"/>
                          </a:cubicBezTo>
                          <a:lnTo>
                            <a:pt x="185369" y="2747"/>
                          </a:lnTo>
                          <a:lnTo>
                            <a:pt x="188094" y="3854"/>
                          </a:lnTo>
                          <a:cubicBezTo>
                            <a:pt x="236689" y="45241"/>
                            <a:pt x="270787" y="142129"/>
                            <a:pt x="270787" y="255053"/>
                          </a:cubicBezTo>
                          <a:cubicBezTo>
                            <a:pt x="270787" y="405617"/>
                            <a:pt x="210169" y="527675"/>
                            <a:pt x="135393" y="527675"/>
                          </a:cubicBezTo>
                          <a:close/>
                          <a:moveTo>
                            <a:pt x="178614" y="1144250"/>
                          </a:moveTo>
                          <a:lnTo>
                            <a:pt x="176502" y="1130547"/>
                          </a:lnTo>
                          <a:cubicBezTo>
                            <a:pt x="169650" y="1097931"/>
                            <a:pt x="159736" y="1068558"/>
                            <a:pt x="147485" y="1043890"/>
                          </a:cubicBezTo>
                          <a:lnTo>
                            <a:pt x="131804" y="1017840"/>
                          </a:lnTo>
                          <a:lnTo>
                            <a:pt x="116124" y="1043890"/>
                          </a:lnTo>
                          <a:cubicBezTo>
                            <a:pt x="103873" y="1068558"/>
                            <a:pt x="93960" y="1097931"/>
                            <a:pt x="87108" y="1130547"/>
                          </a:cubicBezTo>
                          <a:lnTo>
                            <a:pt x="85419" y="1141503"/>
                          </a:lnTo>
                          <a:lnTo>
                            <a:pt x="82694" y="1140396"/>
                          </a:lnTo>
                          <a:cubicBezTo>
                            <a:pt x="34099" y="1099009"/>
                            <a:pt x="1" y="1002121"/>
                            <a:pt x="1" y="889197"/>
                          </a:cubicBezTo>
                          <a:cubicBezTo>
                            <a:pt x="1" y="738633"/>
                            <a:pt x="60619" y="616575"/>
                            <a:pt x="135394" y="616575"/>
                          </a:cubicBezTo>
                          <a:cubicBezTo>
                            <a:pt x="210170" y="616575"/>
                            <a:pt x="270788" y="738633"/>
                            <a:pt x="270788" y="889197"/>
                          </a:cubicBezTo>
                          <a:cubicBezTo>
                            <a:pt x="270788" y="1002121"/>
                            <a:pt x="236691" y="1099009"/>
                            <a:pt x="188096" y="1140396"/>
                          </a:cubicBez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3" name="星: 7 pt 262">
                    <a:extLst>
                      <a:ext uri="{FF2B5EF4-FFF2-40B4-BE49-F238E27FC236}">
                        <a16:creationId xmlns:a16="http://schemas.microsoft.com/office/drawing/2014/main" id="{35D64B92-19A5-C143-4FB3-ECAFC823FC8F}"/>
                      </a:ext>
                    </a:extLst>
                  </p:cNvPr>
                  <p:cNvSpPr/>
                  <p:nvPr/>
                </p:nvSpPr>
                <p:spPr>
                  <a:xfrm>
                    <a:off x="3756817" y="4095749"/>
                    <a:ext cx="147638" cy="147638"/>
                  </a:xfrm>
                  <a:prstGeom prst="star7">
                    <a:avLst>
                      <a:gd name="adj" fmla="val 26936"/>
                      <a:gd name="hf" fmla="val 102572"/>
                      <a:gd name="vf" fmla="val 105210"/>
                    </a:avLst>
                  </a:pr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7C90058C-582F-1428-3B7B-9CED1C4ACA61}"/>
                  </a:ext>
                </a:extLst>
              </p:cNvPr>
              <p:cNvSpPr/>
              <p:nvPr/>
            </p:nvSpPr>
            <p:spPr bwMode="auto">
              <a:xfrm>
                <a:off x="6776242" y="1035958"/>
                <a:ext cx="2250423" cy="2250424"/>
              </a:xfrm>
              <a:custGeom>
                <a:avLst/>
                <a:gdLst>
                  <a:gd name="connsiteX0" fmla="*/ 127293 w 2444659"/>
                  <a:gd name="connsiteY0" fmla="*/ 0 h 2444660"/>
                  <a:gd name="connsiteX1" fmla="*/ 2444659 w 2444659"/>
                  <a:gd name="connsiteY1" fmla="*/ 2317366 h 2444660"/>
                  <a:gd name="connsiteX2" fmla="*/ 2317365 w 2444659"/>
                  <a:gd name="connsiteY2" fmla="*/ 2444660 h 2444660"/>
                  <a:gd name="connsiteX3" fmla="*/ 0 w 2444659"/>
                  <a:gd name="connsiteY3" fmla="*/ 127294 h 244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659" h="2444660">
                    <a:moveTo>
                      <a:pt x="127293" y="0"/>
                    </a:moveTo>
                    <a:lnTo>
                      <a:pt x="2444659" y="2317366"/>
                    </a:lnTo>
                    <a:lnTo>
                      <a:pt x="2317365" y="2444660"/>
                    </a:lnTo>
                    <a:lnTo>
                      <a:pt x="0" y="127294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79A1A4B5-A182-1407-06CD-99AD618DAC8D}"/>
                </a:ext>
              </a:extLst>
            </p:cNvPr>
            <p:cNvSpPr/>
            <p:nvPr/>
          </p:nvSpPr>
          <p:spPr bwMode="auto">
            <a:xfrm rot="17918882" flipH="1">
              <a:off x="6627735" y="2146275"/>
              <a:ext cx="1459584" cy="993309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BF70AEA8-AA80-B8BD-BC3C-A0C13BA11F66}"/>
              </a:ext>
            </a:extLst>
          </p:cNvPr>
          <p:cNvGrpSpPr/>
          <p:nvPr/>
        </p:nvGrpSpPr>
        <p:grpSpPr>
          <a:xfrm>
            <a:off x="1367629" y="593684"/>
            <a:ext cx="3225689" cy="3225689"/>
            <a:chOff x="6647335" y="3820720"/>
            <a:chExt cx="2517747" cy="2517747"/>
          </a:xfrm>
        </p:grpSpPr>
        <p:sp>
          <p:nvSpPr>
            <p:cNvPr id="293" name="四角形: 角を丸くする 292">
              <a:extLst>
                <a:ext uri="{FF2B5EF4-FFF2-40B4-BE49-F238E27FC236}">
                  <a16:creationId xmlns:a16="http://schemas.microsoft.com/office/drawing/2014/main" id="{776DAC00-0B83-0668-D6AE-B1B9290B26DA}"/>
                </a:ext>
              </a:extLst>
            </p:cNvPr>
            <p:cNvSpPr/>
            <p:nvPr/>
          </p:nvSpPr>
          <p:spPr bwMode="auto">
            <a:xfrm>
              <a:off x="6647335" y="3820720"/>
              <a:ext cx="2517747" cy="251774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4" name="四角形: 角を丸くする 293">
              <a:extLst>
                <a:ext uri="{FF2B5EF4-FFF2-40B4-BE49-F238E27FC236}">
                  <a16:creationId xmlns:a16="http://schemas.microsoft.com/office/drawing/2014/main" id="{E31D7B09-E19D-AB22-C7FE-A0E2A06B85CB}"/>
                </a:ext>
              </a:extLst>
            </p:cNvPr>
            <p:cNvSpPr/>
            <p:nvPr/>
          </p:nvSpPr>
          <p:spPr bwMode="auto">
            <a:xfrm>
              <a:off x="6820010" y="3993395"/>
              <a:ext cx="2172397" cy="2172397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9DBE1487-8DD1-2D04-8D20-69659588125D}"/>
                </a:ext>
              </a:extLst>
            </p:cNvPr>
            <p:cNvSpPr/>
            <p:nvPr/>
          </p:nvSpPr>
          <p:spPr bwMode="auto">
            <a:xfrm>
              <a:off x="6720023" y="3893408"/>
              <a:ext cx="2372371" cy="2372371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069ED097-8DD3-1D78-B2FE-40B7F40C06FD}"/>
                </a:ext>
              </a:extLst>
            </p:cNvPr>
            <p:cNvGrpSpPr/>
            <p:nvPr/>
          </p:nvGrpSpPr>
          <p:grpSpPr>
            <a:xfrm>
              <a:off x="6973500" y="4132101"/>
              <a:ext cx="1916822" cy="1803874"/>
              <a:chOff x="-4008521" y="2825292"/>
              <a:chExt cx="4188297" cy="3293325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0EBE02F-68F9-7073-9ABB-B4F29A1E13D0}"/>
                  </a:ext>
                </a:extLst>
              </p:cNvPr>
              <p:cNvSpPr/>
              <p:nvPr/>
            </p:nvSpPr>
            <p:spPr bwMode="auto">
              <a:xfrm>
                <a:off x="-2280201" y="4381127"/>
                <a:ext cx="897257" cy="1737490"/>
              </a:xfrm>
              <a:custGeom>
                <a:avLst/>
                <a:gdLst>
                  <a:gd name="connsiteX0" fmla="*/ 297335 w 897258"/>
                  <a:gd name="connsiteY0" fmla="*/ 0 h 1843331"/>
                  <a:gd name="connsiteX1" fmla="*/ 599923 w 897258"/>
                  <a:gd name="connsiteY1" fmla="*/ 0 h 1843331"/>
                  <a:gd name="connsiteX2" fmla="*/ 809290 w 897258"/>
                  <a:gd name="connsiteY2" fmla="*/ 1710792 h 1843331"/>
                  <a:gd name="connsiteX3" fmla="*/ 897258 w 897258"/>
                  <a:gd name="connsiteY3" fmla="*/ 1843331 h 1843331"/>
                  <a:gd name="connsiteX4" fmla="*/ 0 w 897258"/>
                  <a:gd name="connsiteY4" fmla="*/ 1843331 h 1843331"/>
                  <a:gd name="connsiteX5" fmla="*/ 87968 w 897258"/>
                  <a:gd name="connsiteY5" fmla="*/ 1710792 h 1843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7258" h="1843331">
                    <a:moveTo>
                      <a:pt x="297335" y="0"/>
                    </a:moveTo>
                    <a:lnTo>
                      <a:pt x="599923" y="0"/>
                    </a:lnTo>
                    <a:lnTo>
                      <a:pt x="809290" y="1710792"/>
                    </a:lnTo>
                    <a:lnTo>
                      <a:pt x="897258" y="1843331"/>
                    </a:lnTo>
                    <a:lnTo>
                      <a:pt x="0" y="1843331"/>
                    </a:lnTo>
                    <a:lnTo>
                      <a:pt x="87968" y="1710792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72C3B172-FF5F-D949-4AF1-8D25D83351A4}"/>
                  </a:ext>
                </a:extLst>
              </p:cNvPr>
              <p:cNvSpPr/>
              <p:nvPr/>
            </p:nvSpPr>
            <p:spPr bwMode="auto">
              <a:xfrm>
                <a:off x="-4008521" y="2825292"/>
                <a:ext cx="4188297" cy="2402162"/>
              </a:xfrm>
              <a:custGeom>
                <a:avLst/>
                <a:gdLst>
                  <a:gd name="connsiteX0" fmla="*/ 1830459 w 4188297"/>
                  <a:gd name="connsiteY0" fmla="*/ 0 h 2402163"/>
                  <a:gd name="connsiteX1" fmla="*/ 2095647 w 4188297"/>
                  <a:gd name="connsiteY1" fmla="*/ 48268 h 2402163"/>
                  <a:gd name="connsiteX2" fmla="*/ 2099002 w 4188297"/>
                  <a:gd name="connsiteY2" fmla="*/ 49858 h 2402163"/>
                  <a:gd name="connsiteX3" fmla="*/ 2156195 w 4188297"/>
                  <a:gd name="connsiteY3" fmla="*/ 28630 h 2402163"/>
                  <a:gd name="connsiteX4" fmla="*/ 2363572 w 4188297"/>
                  <a:gd name="connsiteY4" fmla="*/ 0 h 2402163"/>
                  <a:gd name="connsiteX5" fmla="*/ 2885515 w 4188297"/>
                  <a:gd name="connsiteY5" fmla="*/ 290896 h 2402163"/>
                  <a:gd name="connsiteX6" fmla="*/ 2887237 w 4188297"/>
                  <a:gd name="connsiteY6" fmla="*/ 302576 h 2402163"/>
                  <a:gd name="connsiteX7" fmla="*/ 2896685 w 4188297"/>
                  <a:gd name="connsiteY7" fmla="*/ 301925 h 2402163"/>
                  <a:gd name="connsiteX8" fmla="*/ 3429452 w 4188297"/>
                  <a:gd name="connsiteY8" fmla="*/ 666244 h 2402163"/>
                  <a:gd name="connsiteX9" fmla="*/ 3418628 w 4188297"/>
                  <a:gd name="connsiteY9" fmla="*/ 739667 h 2402163"/>
                  <a:gd name="connsiteX10" fmla="*/ 3401065 w 4188297"/>
                  <a:gd name="connsiteY10" fmla="*/ 778359 h 2402163"/>
                  <a:gd name="connsiteX11" fmla="*/ 3429796 w 4188297"/>
                  <a:gd name="connsiteY11" fmla="*/ 776378 h 2402163"/>
                  <a:gd name="connsiteX12" fmla="*/ 3962563 w 4188297"/>
                  <a:gd name="connsiteY12" fmla="*/ 1140697 h 2402163"/>
                  <a:gd name="connsiteX13" fmla="*/ 3920696 w 4188297"/>
                  <a:gd name="connsiteY13" fmla="*/ 1282506 h 2402163"/>
                  <a:gd name="connsiteX14" fmla="*/ 3894352 w 4188297"/>
                  <a:gd name="connsiteY14" fmla="*/ 1315695 h 2402163"/>
                  <a:gd name="connsiteX15" fmla="*/ 3953405 w 4188297"/>
                  <a:gd name="connsiteY15" fmla="*/ 1337614 h 2402163"/>
                  <a:gd name="connsiteX16" fmla="*/ 4188297 w 4188297"/>
                  <a:gd name="connsiteY16" fmla="*/ 1639713 h 2402163"/>
                  <a:gd name="connsiteX17" fmla="*/ 3862907 w 4188297"/>
                  <a:gd name="connsiteY17" fmla="*/ 1975402 h 2402163"/>
                  <a:gd name="connsiteX18" fmla="*/ 3812963 w 4188297"/>
                  <a:gd name="connsiteY18" fmla="*/ 1986004 h 2402163"/>
                  <a:gd name="connsiteX19" fmla="*/ 3807329 w 4188297"/>
                  <a:gd name="connsiteY19" fmla="*/ 2007833 h 2402163"/>
                  <a:gd name="connsiteX20" fmla="*/ 3414261 w 4188297"/>
                  <a:gd name="connsiteY20" fmla="*/ 2239486 h 2402163"/>
                  <a:gd name="connsiteX21" fmla="*/ 3334289 w 4188297"/>
                  <a:gd name="connsiteY21" fmla="*/ 2244998 h 2402163"/>
                  <a:gd name="connsiteX22" fmla="*/ 3273408 w 4188297"/>
                  <a:gd name="connsiteY22" fmla="*/ 2295457 h 2402163"/>
                  <a:gd name="connsiteX23" fmla="*/ 2896685 w 4188297"/>
                  <a:gd name="connsiteY23" fmla="*/ 2402163 h 2402163"/>
                  <a:gd name="connsiteX24" fmla="*/ 2689308 w 4188297"/>
                  <a:gd name="connsiteY24" fmla="*/ 2373533 h 2402163"/>
                  <a:gd name="connsiteX25" fmla="*/ 2628230 w 4188297"/>
                  <a:gd name="connsiteY25" fmla="*/ 2350863 h 2402163"/>
                  <a:gd name="connsiteX26" fmla="*/ 2522000 w 4188297"/>
                  <a:gd name="connsiteY26" fmla="*/ 2385784 h 2402163"/>
                  <a:gd name="connsiteX27" fmla="*/ 2363572 w 4188297"/>
                  <a:gd name="connsiteY27" fmla="*/ 2402163 h 2402163"/>
                  <a:gd name="connsiteX28" fmla="*/ 2156195 w 4188297"/>
                  <a:gd name="connsiteY28" fmla="*/ 2373533 h 2402163"/>
                  <a:gd name="connsiteX29" fmla="*/ 2097015 w 4188297"/>
                  <a:gd name="connsiteY29" fmla="*/ 2351568 h 2402163"/>
                  <a:gd name="connsiteX30" fmla="*/ 2037836 w 4188297"/>
                  <a:gd name="connsiteY30" fmla="*/ 2373533 h 2402163"/>
                  <a:gd name="connsiteX31" fmla="*/ 1830459 w 4188297"/>
                  <a:gd name="connsiteY31" fmla="*/ 2402163 h 2402163"/>
                  <a:gd name="connsiteX32" fmla="*/ 1623082 w 4188297"/>
                  <a:gd name="connsiteY32" fmla="*/ 2373533 h 2402163"/>
                  <a:gd name="connsiteX33" fmla="*/ 1563902 w 4188297"/>
                  <a:gd name="connsiteY33" fmla="*/ 2351568 h 2402163"/>
                  <a:gd name="connsiteX34" fmla="*/ 1504723 w 4188297"/>
                  <a:gd name="connsiteY34" fmla="*/ 2373533 h 2402163"/>
                  <a:gd name="connsiteX35" fmla="*/ 1297346 w 4188297"/>
                  <a:gd name="connsiteY35" fmla="*/ 2402163 h 2402163"/>
                  <a:gd name="connsiteX36" fmla="*/ 855567 w 4188297"/>
                  <a:gd name="connsiteY36" fmla="*/ 2241539 h 2402163"/>
                  <a:gd name="connsiteX37" fmla="*/ 854959 w 4188297"/>
                  <a:gd name="connsiteY37" fmla="*/ 2240772 h 2402163"/>
                  <a:gd name="connsiteX38" fmla="*/ 836292 w 4188297"/>
                  <a:gd name="connsiteY38" fmla="*/ 2239486 h 2402163"/>
                  <a:gd name="connsiteX39" fmla="*/ 452763 w 4188297"/>
                  <a:gd name="connsiteY39" fmla="*/ 2024378 h 2402163"/>
                  <a:gd name="connsiteX40" fmla="*/ 440645 w 4188297"/>
                  <a:gd name="connsiteY40" fmla="*/ 1997682 h 2402163"/>
                  <a:gd name="connsiteX41" fmla="*/ 425396 w 4188297"/>
                  <a:gd name="connsiteY41" fmla="*/ 1996631 h 2402163"/>
                  <a:gd name="connsiteX42" fmla="*/ 0 w 4188297"/>
                  <a:gd name="connsiteY42" fmla="*/ 1639713 h 2402163"/>
                  <a:gd name="connsiteX43" fmla="*/ 234893 w 4188297"/>
                  <a:gd name="connsiteY43" fmla="*/ 1337614 h 2402163"/>
                  <a:gd name="connsiteX44" fmla="*/ 298373 w 4188297"/>
                  <a:gd name="connsiteY44" fmla="*/ 1314052 h 2402163"/>
                  <a:gd name="connsiteX45" fmla="*/ 273334 w 4188297"/>
                  <a:gd name="connsiteY45" fmla="*/ 1282506 h 2402163"/>
                  <a:gd name="connsiteX46" fmla="*/ 231466 w 4188297"/>
                  <a:gd name="connsiteY46" fmla="*/ 1140697 h 2402163"/>
                  <a:gd name="connsiteX47" fmla="*/ 764233 w 4188297"/>
                  <a:gd name="connsiteY47" fmla="*/ 776378 h 2402163"/>
                  <a:gd name="connsiteX48" fmla="*/ 792967 w 4188297"/>
                  <a:gd name="connsiteY48" fmla="*/ 778359 h 2402163"/>
                  <a:gd name="connsiteX49" fmla="*/ 775403 w 4188297"/>
                  <a:gd name="connsiteY49" fmla="*/ 739667 h 2402163"/>
                  <a:gd name="connsiteX50" fmla="*/ 764579 w 4188297"/>
                  <a:gd name="connsiteY50" fmla="*/ 666244 h 2402163"/>
                  <a:gd name="connsiteX51" fmla="*/ 1297346 w 4188297"/>
                  <a:gd name="connsiteY51" fmla="*/ 301925 h 2402163"/>
                  <a:gd name="connsiteX52" fmla="*/ 1306794 w 4188297"/>
                  <a:gd name="connsiteY52" fmla="*/ 302576 h 2402163"/>
                  <a:gd name="connsiteX53" fmla="*/ 1308516 w 4188297"/>
                  <a:gd name="connsiteY53" fmla="*/ 290896 h 2402163"/>
                  <a:gd name="connsiteX54" fmla="*/ 1830459 w 4188297"/>
                  <a:gd name="connsiteY54" fmla="*/ 0 h 240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88297" h="2402163">
                    <a:moveTo>
                      <a:pt x="1830459" y="0"/>
                    </a:moveTo>
                    <a:cubicBezTo>
                      <a:pt x="1927006" y="0"/>
                      <a:pt x="2017555" y="17561"/>
                      <a:pt x="2095647" y="48268"/>
                    </a:cubicBezTo>
                    <a:lnTo>
                      <a:pt x="2099002" y="49858"/>
                    </a:lnTo>
                    <a:lnTo>
                      <a:pt x="2156195" y="28630"/>
                    </a:lnTo>
                    <a:cubicBezTo>
                      <a:pt x="2219934" y="10194"/>
                      <a:pt x="2290012" y="0"/>
                      <a:pt x="2363572" y="0"/>
                    </a:cubicBezTo>
                    <a:cubicBezTo>
                      <a:pt x="2621031" y="0"/>
                      <a:pt x="2835837" y="124882"/>
                      <a:pt x="2885515" y="290896"/>
                    </a:cubicBezTo>
                    <a:lnTo>
                      <a:pt x="2887237" y="302576"/>
                    </a:lnTo>
                    <a:lnTo>
                      <a:pt x="2896685" y="301925"/>
                    </a:lnTo>
                    <a:cubicBezTo>
                      <a:pt x="3190924" y="301925"/>
                      <a:pt x="3429452" y="465036"/>
                      <a:pt x="3429452" y="666244"/>
                    </a:cubicBezTo>
                    <a:cubicBezTo>
                      <a:pt x="3429452" y="691395"/>
                      <a:pt x="3425725" y="715951"/>
                      <a:pt x="3418628" y="739667"/>
                    </a:cubicBezTo>
                    <a:lnTo>
                      <a:pt x="3401065" y="778359"/>
                    </a:lnTo>
                    <a:lnTo>
                      <a:pt x="3429796" y="776378"/>
                    </a:lnTo>
                    <a:cubicBezTo>
                      <a:pt x="3724035" y="776378"/>
                      <a:pt x="3962563" y="939489"/>
                      <a:pt x="3962563" y="1140697"/>
                    </a:cubicBezTo>
                    <a:cubicBezTo>
                      <a:pt x="3962563" y="1190999"/>
                      <a:pt x="3947655" y="1238920"/>
                      <a:pt x="3920696" y="1282506"/>
                    </a:cubicBezTo>
                    <a:lnTo>
                      <a:pt x="3894352" y="1315695"/>
                    </a:lnTo>
                    <a:lnTo>
                      <a:pt x="3953405" y="1337614"/>
                    </a:lnTo>
                    <a:cubicBezTo>
                      <a:pt x="4095122" y="1403084"/>
                      <a:pt x="4188297" y="1513958"/>
                      <a:pt x="4188297" y="1639713"/>
                    </a:cubicBezTo>
                    <a:cubicBezTo>
                      <a:pt x="4188297" y="1790619"/>
                      <a:pt x="4054125" y="1920096"/>
                      <a:pt x="3862907" y="1975402"/>
                    </a:cubicBezTo>
                    <a:lnTo>
                      <a:pt x="3812963" y="1986004"/>
                    </a:lnTo>
                    <a:lnTo>
                      <a:pt x="3807329" y="2007833"/>
                    </a:lnTo>
                    <a:cubicBezTo>
                      <a:pt x="3744586" y="2125012"/>
                      <a:pt x="3596341" y="2214007"/>
                      <a:pt x="3414261" y="2239486"/>
                    </a:cubicBezTo>
                    <a:lnTo>
                      <a:pt x="3334289" y="2244998"/>
                    </a:lnTo>
                    <a:lnTo>
                      <a:pt x="3273408" y="2295457"/>
                    </a:lnTo>
                    <a:cubicBezTo>
                      <a:pt x="3176997" y="2361385"/>
                      <a:pt x="3043805" y="2402163"/>
                      <a:pt x="2896685" y="2402163"/>
                    </a:cubicBezTo>
                    <a:cubicBezTo>
                      <a:pt x="2823126" y="2402163"/>
                      <a:pt x="2753047" y="2391969"/>
                      <a:pt x="2689308" y="2373533"/>
                    </a:cubicBezTo>
                    <a:lnTo>
                      <a:pt x="2628230" y="2350863"/>
                    </a:lnTo>
                    <a:lnTo>
                      <a:pt x="2522000" y="2385784"/>
                    </a:lnTo>
                    <a:cubicBezTo>
                      <a:pt x="2471953" y="2396429"/>
                      <a:pt x="2418742" y="2402163"/>
                      <a:pt x="2363572" y="2402163"/>
                    </a:cubicBezTo>
                    <a:cubicBezTo>
                      <a:pt x="2290012" y="2402163"/>
                      <a:pt x="2219934" y="2391969"/>
                      <a:pt x="2156195" y="2373533"/>
                    </a:cubicBezTo>
                    <a:lnTo>
                      <a:pt x="2097015" y="2351568"/>
                    </a:lnTo>
                    <a:lnTo>
                      <a:pt x="2037836" y="2373533"/>
                    </a:lnTo>
                    <a:cubicBezTo>
                      <a:pt x="1974096" y="2391969"/>
                      <a:pt x="1904019" y="2402163"/>
                      <a:pt x="1830459" y="2402163"/>
                    </a:cubicBezTo>
                    <a:cubicBezTo>
                      <a:pt x="1756899" y="2402163"/>
                      <a:pt x="1686821" y="2391969"/>
                      <a:pt x="1623082" y="2373533"/>
                    </a:cubicBezTo>
                    <a:lnTo>
                      <a:pt x="1563902" y="2351568"/>
                    </a:lnTo>
                    <a:lnTo>
                      <a:pt x="1504723" y="2373533"/>
                    </a:lnTo>
                    <a:cubicBezTo>
                      <a:pt x="1440983" y="2391969"/>
                      <a:pt x="1370906" y="2402163"/>
                      <a:pt x="1297346" y="2402163"/>
                    </a:cubicBezTo>
                    <a:cubicBezTo>
                      <a:pt x="1113447" y="2402163"/>
                      <a:pt x="951309" y="2338448"/>
                      <a:pt x="855567" y="2241539"/>
                    </a:cubicBezTo>
                    <a:lnTo>
                      <a:pt x="854959" y="2240772"/>
                    </a:lnTo>
                    <a:lnTo>
                      <a:pt x="836292" y="2239486"/>
                    </a:lnTo>
                    <a:cubicBezTo>
                      <a:pt x="662883" y="2215220"/>
                      <a:pt x="520162" y="2133344"/>
                      <a:pt x="452763" y="2024378"/>
                    </a:cubicBezTo>
                    <a:lnTo>
                      <a:pt x="440645" y="1997682"/>
                    </a:lnTo>
                    <a:lnTo>
                      <a:pt x="425396" y="1996631"/>
                    </a:lnTo>
                    <a:cubicBezTo>
                      <a:pt x="182623" y="1962659"/>
                      <a:pt x="0" y="1815770"/>
                      <a:pt x="0" y="1639713"/>
                    </a:cubicBezTo>
                    <a:cubicBezTo>
                      <a:pt x="0" y="1513958"/>
                      <a:pt x="93175" y="1403084"/>
                      <a:pt x="234893" y="1337614"/>
                    </a:cubicBezTo>
                    <a:lnTo>
                      <a:pt x="298373" y="1314052"/>
                    </a:lnTo>
                    <a:lnTo>
                      <a:pt x="273334" y="1282506"/>
                    </a:lnTo>
                    <a:cubicBezTo>
                      <a:pt x="246374" y="1238920"/>
                      <a:pt x="231466" y="1190999"/>
                      <a:pt x="231466" y="1140697"/>
                    </a:cubicBezTo>
                    <a:cubicBezTo>
                      <a:pt x="231466" y="939489"/>
                      <a:pt x="469995" y="776378"/>
                      <a:pt x="764233" y="776378"/>
                    </a:cubicBezTo>
                    <a:lnTo>
                      <a:pt x="792967" y="778359"/>
                    </a:lnTo>
                    <a:lnTo>
                      <a:pt x="775403" y="739667"/>
                    </a:lnTo>
                    <a:cubicBezTo>
                      <a:pt x="768306" y="715951"/>
                      <a:pt x="764579" y="691395"/>
                      <a:pt x="764579" y="666244"/>
                    </a:cubicBezTo>
                    <a:cubicBezTo>
                      <a:pt x="764579" y="465036"/>
                      <a:pt x="1003107" y="301925"/>
                      <a:pt x="1297346" y="301925"/>
                    </a:cubicBezTo>
                    <a:lnTo>
                      <a:pt x="1306794" y="302576"/>
                    </a:lnTo>
                    <a:lnTo>
                      <a:pt x="1308516" y="290896"/>
                    </a:lnTo>
                    <a:cubicBezTo>
                      <a:pt x="1358194" y="124882"/>
                      <a:pt x="1573000" y="0"/>
                      <a:pt x="183045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AB6C0C94-1637-8907-6846-085C71A82128}"/>
                  </a:ext>
                </a:extLst>
              </p:cNvPr>
              <p:cNvSpPr/>
              <p:nvPr/>
            </p:nvSpPr>
            <p:spPr bwMode="auto">
              <a:xfrm rot="2700000">
                <a:off x="-2683080" y="4748827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C511DD01-BF57-2A6F-399B-30F41C0389F6}"/>
                </a:ext>
              </a:extLst>
            </p:cNvPr>
            <p:cNvSpPr/>
            <p:nvPr/>
          </p:nvSpPr>
          <p:spPr bwMode="auto">
            <a:xfrm rot="7200000">
              <a:off x="7430150" y="4161153"/>
              <a:ext cx="1148509" cy="1466222"/>
            </a:xfrm>
            <a:custGeom>
              <a:avLst/>
              <a:gdLst>
                <a:gd name="connsiteX0" fmla="*/ 677735 w 1148509"/>
                <a:gd name="connsiteY0" fmla="*/ 306807 h 1466222"/>
                <a:gd name="connsiteX1" fmla="*/ 666784 w 1148509"/>
                <a:gd name="connsiteY1" fmla="*/ 249062 h 1466222"/>
                <a:gd name="connsiteX2" fmla="*/ 741534 w 1148509"/>
                <a:gd name="connsiteY2" fmla="*/ 180066 h 1466222"/>
                <a:gd name="connsiteX3" fmla="*/ 794399 w 1148509"/>
                <a:gd name="connsiteY3" fmla="*/ 266976 h 1466222"/>
                <a:gd name="connsiteX4" fmla="*/ 767972 w 1148509"/>
                <a:gd name="connsiteY4" fmla="*/ 319474 h 1466222"/>
                <a:gd name="connsiteX5" fmla="*/ 751141 w 1148509"/>
                <a:gd name="connsiteY5" fmla="*/ 329783 h 1466222"/>
                <a:gd name="connsiteX6" fmla="*/ 731652 w 1148509"/>
                <a:gd name="connsiteY6" fmla="*/ 258168 h 1466222"/>
                <a:gd name="connsiteX7" fmla="*/ 692463 w 1148509"/>
                <a:gd name="connsiteY7" fmla="*/ 322862 h 1466222"/>
                <a:gd name="connsiteX8" fmla="*/ 724803 w 1148509"/>
                <a:gd name="connsiteY8" fmla="*/ 552813 h 1466222"/>
                <a:gd name="connsiteX9" fmla="*/ 801869 w 1148509"/>
                <a:gd name="connsiteY9" fmla="*/ 476428 h 1466222"/>
                <a:gd name="connsiteX10" fmla="*/ 870297 w 1148509"/>
                <a:gd name="connsiteY10" fmla="*/ 474417 h 1466222"/>
                <a:gd name="connsiteX11" fmla="*/ 888098 w 1148509"/>
                <a:gd name="connsiteY11" fmla="*/ 482825 h 1466222"/>
                <a:gd name="connsiteX12" fmla="*/ 815571 w 1148509"/>
                <a:gd name="connsiteY12" fmla="*/ 527566 h 1466222"/>
                <a:gd name="connsiteX13" fmla="*/ 902379 w 1148509"/>
                <a:gd name="connsiteY13" fmla="*/ 530097 h 1466222"/>
                <a:gd name="connsiteX14" fmla="*/ 890003 w 1148509"/>
                <a:gd name="connsiteY14" fmla="*/ 547959 h 1466222"/>
                <a:gd name="connsiteX15" fmla="*/ 829737 w 1148509"/>
                <a:gd name="connsiteY15" fmla="*/ 580432 h 1466222"/>
                <a:gd name="connsiteX16" fmla="*/ 724803 w 1148509"/>
                <a:gd name="connsiteY16" fmla="*/ 552813 h 1466222"/>
                <a:gd name="connsiteX17" fmla="*/ 1038515 w 1148509"/>
                <a:gd name="connsiteY17" fmla="*/ 1169576 h 1466222"/>
                <a:gd name="connsiteX18" fmla="*/ 1019643 w 1148509"/>
                <a:gd name="connsiteY18" fmla="*/ 1113914 h 1466222"/>
                <a:gd name="connsiteX19" fmla="*/ 1084076 w 1148509"/>
                <a:gd name="connsiteY19" fmla="*/ 1035197 h 1466222"/>
                <a:gd name="connsiteX20" fmla="*/ 1148509 w 1148509"/>
                <a:gd name="connsiteY20" fmla="*/ 1113915 h 1466222"/>
                <a:gd name="connsiteX21" fmla="*/ 1129637 w 1148509"/>
                <a:gd name="connsiteY21" fmla="*/ 1169576 h 1466222"/>
                <a:gd name="connsiteX22" fmla="*/ 1114402 w 1148509"/>
                <a:gd name="connsiteY22" fmla="*/ 1182125 h 1466222"/>
                <a:gd name="connsiteX23" fmla="*/ 1085146 w 1148509"/>
                <a:gd name="connsiteY23" fmla="*/ 1113914 h 1466222"/>
                <a:gd name="connsiteX24" fmla="*/ 1055331 w 1148509"/>
                <a:gd name="connsiteY24" fmla="*/ 1183428 h 1466222"/>
                <a:gd name="connsiteX25" fmla="*/ 803445 w 1148509"/>
                <a:gd name="connsiteY25" fmla="*/ 799521 h 1466222"/>
                <a:gd name="connsiteX26" fmla="*/ 858115 w 1148509"/>
                <a:gd name="connsiteY26" fmla="*/ 705791 h 1466222"/>
                <a:gd name="connsiteX27" fmla="*/ 923692 w 1148509"/>
                <a:gd name="connsiteY27" fmla="*/ 686139 h 1466222"/>
                <a:gd name="connsiteX28" fmla="*/ 943062 w 1148509"/>
                <a:gd name="connsiteY28" fmla="*/ 689654 h 1466222"/>
                <a:gd name="connsiteX29" fmla="*/ 884587 w 1148509"/>
                <a:gd name="connsiteY29" fmla="*/ 751641 h 1466222"/>
                <a:gd name="connsiteX30" fmla="*/ 969091 w 1148509"/>
                <a:gd name="connsiteY30" fmla="*/ 731618 h 1466222"/>
                <a:gd name="connsiteX31" fmla="*/ 961760 w 1148509"/>
                <a:gd name="connsiteY31" fmla="*/ 752075 h 1466222"/>
                <a:gd name="connsiteX32" fmla="*/ 911952 w 1148509"/>
                <a:gd name="connsiteY32" fmla="*/ 799040 h 1466222"/>
                <a:gd name="connsiteX33" fmla="*/ 803445 w 1148509"/>
                <a:gd name="connsiteY33" fmla="*/ 799521 h 1466222"/>
                <a:gd name="connsiteX34" fmla="*/ 285738 w 1148509"/>
                <a:gd name="connsiteY34" fmla="*/ 90443 h 1466222"/>
                <a:gd name="connsiteX35" fmla="*/ 279317 w 1148509"/>
                <a:gd name="connsiteY35" fmla="*/ 39786 h 1466222"/>
                <a:gd name="connsiteX36" fmla="*/ 375097 w 1148509"/>
                <a:gd name="connsiteY36" fmla="*/ 5521 h 1466222"/>
                <a:gd name="connsiteX37" fmla="*/ 421192 w 1148509"/>
                <a:gd name="connsiteY37" fmla="*/ 41986 h 1466222"/>
                <a:gd name="connsiteX38" fmla="*/ 427898 w 1148509"/>
                <a:gd name="connsiteY38" fmla="*/ 60549 h 1466222"/>
                <a:gd name="connsiteX39" fmla="*/ 353824 w 1148509"/>
                <a:gd name="connsiteY39" fmla="*/ 65206 h 1466222"/>
                <a:gd name="connsiteX40" fmla="*/ 409293 w 1148509"/>
                <a:gd name="connsiteY40" fmla="*/ 116629 h 1466222"/>
                <a:gd name="connsiteX41" fmla="*/ 390599 w 1148509"/>
                <a:gd name="connsiteY41" fmla="*/ 127819 h 1466222"/>
                <a:gd name="connsiteX42" fmla="*/ 331832 w 1148509"/>
                <a:gd name="connsiteY42" fmla="*/ 126907 h 1466222"/>
                <a:gd name="connsiteX43" fmla="*/ 285738 w 1148509"/>
                <a:gd name="connsiteY43" fmla="*/ 90443 h 1466222"/>
                <a:gd name="connsiteX44" fmla="*/ 1025065 w 1148509"/>
                <a:gd name="connsiteY44" fmla="*/ 1430115 h 1466222"/>
                <a:gd name="connsiteX45" fmla="*/ 1006193 w 1148509"/>
                <a:gd name="connsiteY45" fmla="*/ 1374453 h 1466222"/>
                <a:gd name="connsiteX46" fmla="*/ 1025065 w 1148509"/>
                <a:gd name="connsiteY46" fmla="*/ 1318791 h 1466222"/>
                <a:gd name="connsiteX47" fmla="*/ 1040300 w 1148509"/>
                <a:gd name="connsiteY47" fmla="*/ 1306243 h 1466222"/>
                <a:gd name="connsiteX48" fmla="*/ 1069556 w 1148509"/>
                <a:gd name="connsiteY48" fmla="*/ 1374453 h 1466222"/>
                <a:gd name="connsiteX49" fmla="*/ 1099371 w 1148509"/>
                <a:gd name="connsiteY49" fmla="*/ 1304939 h 1466222"/>
                <a:gd name="connsiteX50" fmla="*/ 1116187 w 1148509"/>
                <a:gd name="connsiteY50" fmla="*/ 1318791 h 1466222"/>
                <a:gd name="connsiteX51" fmla="*/ 1135059 w 1148509"/>
                <a:gd name="connsiteY51" fmla="*/ 1374453 h 1466222"/>
                <a:gd name="connsiteX52" fmla="*/ 1070627 w 1148509"/>
                <a:gd name="connsiteY52" fmla="*/ 1453170 h 1466222"/>
                <a:gd name="connsiteX53" fmla="*/ 1025065 w 1148509"/>
                <a:gd name="connsiteY53" fmla="*/ 1430115 h 1466222"/>
                <a:gd name="connsiteX54" fmla="*/ 390248 w 1148509"/>
                <a:gd name="connsiteY54" fmla="*/ 337595 h 1466222"/>
                <a:gd name="connsiteX55" fmla="*/ 376584 w 1148509"/>
                <a:gd name="connsiteY55" fmla="*/ 312495 h 1466222"/>
                <a:gd name="connsiteX56" fmla="*/ 374201 w 1148509"/>
                <a:gd name="connsiteY56" fmla="*/ 292902 h 1466222"/>
                <a:gd name="connsiteX57" fmla="*/ 447440 w 1148509"/>
                <a:gd name="connsiteY57" fmla="*/ 304933 h 1466222"/>
                <a:gd name="connsiteX58" fmla="*/ 404880 w 1148509"/>
                <a:gd name="connsiteY58" fmla="*/ 242405 h 1466222"/>
                <a:gd name="connsiteX59" fmla="*/ 425603 w 1148509"/>
                <a:gd name="connsiteY59" fmla="*/ 235681 h 1466222"/>
                <a:gd name="connsiteX60" fmla="*/ 482677 w 1148509"/>
                <a:gd name="connsiteY60" fmla="*/ 249715 h 1466222"/>
                <a:gd name="connsiteX61" fmla="*/ 514373 w 1148509"/>
                <a:gd name="connsiteY61" fmla="*/ 346377 h 1466222"/>
                <a:gd name="connsiteX62" fmla="*/ 413354 w 1148509"/>
                <a:gd name="connsiteY62" fmla="*/ 358346 h 1466222"/>
                <a:gd name="connsiteX63" fmla="*/ 390248 w 1148509"/>
                <a:gd name="connsiteY63" fmla="*/ 337595 h 1466222"/>
                <a:gd name="connsiteX64" fmla="*/ 552384 w 1148509"/>
                <a:gd name="connsiteY64" fmla="*/ 721737 h 1466222"/>
                <a:gd name="connsiteX65" fmla="*/ 544456 w 1148509"/>
                <a:gd name="connsiteY65" fmla="*/ 694280 h 1466222"/>
                <a:gd name="connsiteX66" fmla="*/ 546355 w 1148509"/>
                <a:gd name="connsiteY66" fmla="*/ 674635 h 1466222"/>
                <a:gd name="connsiteX67" fmla="*/ 615274 w 1148509"/>
                <a:gd name="connsiteY67" fmla="*/ 702180 h 1466222"/>
                <a:gd name="connsiteX68" fmla="*/ 587203 w 1148509"/>
                <a:gd name="connsiteY68" fmla="*/ 631944 h 1466222"/>
                <a:gd name="connsiteX69" fmla="*/ 608889 w 1148509"/>
                <a:gd name="connsiteY69" fmla="*/ 629848 h 1466222"/>
                <a:gd name="connsiteX70" fmla="*/ 661592 w 1148509"/>
                <a:gd name="connsiteY70" fmla="*/ 655862 h 1466222"/>
                <a:gd name="connsiteX71" fmla="*/ 671693 w 1148509"/>
                <a:gd name="connsiteY71" fmla="*/ 757085 h 1466222"/>
                <a:gd name="connsiteX72" fmla="*/ 570470 w 1148509"/>
                <a:gd name="connsiteY72" fmla="*/ 746984 h 1466222"/>
                <a:gd name="connsiteX73" fmla="*/ 552384 w 1148509"/>
                <a:gd name="connsiteY73" fmla="*/ 721737 h 1466222"/>
                <a:gd name="connsiteX74" fmla="*/ 759985 w 1148509"/>
                <a:gd name="connsiteY74" fmla="*/ 1131192 h 1466222"/>
                <a:gd name="connsiteX75" fmla="*/ 749507 w 1148509"/>
                <a:gd name="connsiteY75" fmla="*/ 1081216 h 1466222"/>
                <a:gd name="connsiteX76" fmla="*/ 842218 w 1148509"/>
                <a:gd name="connsiteY76" fmla="*/ 1039353 h 1466222"/>
                <a:gd name="connsiteX77" fmla="*/ 891099 w 1148509"/>
                <a:gd name="connsiteY77" fmla="*/ 1071988 h 1466222"/>
                <a:gd name="connsiteX78" fmla="*/ 899277 w 1148509"/>
                <a:gd name="connsiteY78" fmla="*/ 1089951 h 1466222"/>
                <a:gd name="connsiteX79" fmla="*/ 825819 w 1148509"/>
                <a:gd name="connsiteY79" fmla="*/ 1100556 h 1466222"/>
                <a:gd name="connsiteX80" fmla="*/ 885247 w 1148509"/>
                <a:gd name="connsiteY80" fmla="*/ 1147347 h 1466222"/>
                <a:gd name="connsiteX81" fmla="*/ 867515 w 1148509"/>
                <a:gd name="connsiteY81" fmla="*/ 1160005 h 1466222"/>
                <a:gd name="connsiteX82" fmla="*/ 808865 w 1148509"/>
                <a:gd name="connsiteY82" fmla="*/ 1163827 h 1466222"/>
                <a:gd name="connsiteX83" fmla="*/ 759985 w 1148509"/>
                <a:gd name="connsiteY83" fmla="*/ 1131192 h 1466222"/>
                <a:gd name="connsiteX84" fmla="*/ 373153 w 1148509"/>
                <a:gd name="connsiteY84" fmla="*/ 647668 h 1466222"/>
                <a:gd name="connsiteX85" fmla="*/ 354281 w 1148509"/>
                <a:gd name="connsiteY85" fmla="*/ 592006 h 1466222"/>
                <a:gd name="connsiteX86" fmla="*/ 418714 w 1148509"/>
                <a:gd name="connsiteY86" fmla="*/ 513288 h 1466222"/>
                <a:gd name="connsiteX87" fmla="*/ 483147 w 1148509"/>
                <a:gd name="connsiteY87" fmla="*/ 592006 h 1466222"/>
                <a:gd name="connsiteX88" fmla="*/ 464275 w 1148509"/>
                <a:gd name="connsiteY88" fmla="*/ 647668 h 1466222"/>
                <a:gd name="connsiteX89" fmla="*/ 449040 w 1148509"/>
                <a:gd name="connsiteY89" fmla="*/ 660216 h 1466222"/>
                <a:gd name="connsiteX90" fmla="*/ 419784 w 1148509"/>
                <a:gd name="connsiteY90" fmla="*/ 592006 h 1466222"/>
                <a:gd name="connsiteX91" fmla="*/ 389969 w 1148509"/>
                <a:gd name="connsiteY91" fmla="*/ 661519 h 1466222"/>
                <a:gd name="connsiteX92" fmla="*/ 127805 w 1148509"/>
                <a:gd name="connsiteY92" fmla="*/ 328387 h 1466222"/>
                <a:gd name="connsiteX93" fmla="*/ 117327 w 1148509"/>
                <a:gd name="connsiteY93" fmla="*/ 278410 h 1466222"/>
                <a:gd name="connsiteX94" fmla="*/ 210038 w 1148509"/>
                <a:gd name="connsiteY94" fmla="*/ 236547 h 1466222"/>
                <a:gd name="connsiteX95" fmla="*/ 258920 w 1148509"/>
                <a:gd name="connsiteY95" fmla="*/ 269183 h 1466222"/>
                <a:gd name="connsiteX96" fmla="*/ 267097 w 1148509"/>
                <a:gd name="connsiteY96" fmla="*/ 287145 h 1466222"/>
                <a:gd name="connsiteX97" fmla="*/ 193639 w 1148509"/>
                <a:gd name="connsiteY97" fmla="*/ 297750 h 1466222"/>
                <a:gd name="connsiteX98" fmla="*/ 253067 w 1148509"/>
                <a:gd name="connsiteY98" fmla="*/ 344541 h 1466222"/>
                <a:gd name="connsiteX99" fmla="*/ 235335 w 1148509"/>
                <a:gd name="connsiteY99" fmla="*/ 357200 h 1466222"/>
                <a:gd name="connsiteX100" fmla="*/ 176685 w 1148509"/>
                <a:gd name="connsiteY100" fmla="*/ 361022 h 1466222"/>
                <a:gd name="connsiteX101" fmla="*/ 127805 w 1148509"/>
                <a:gd name="connsiteY101" fmla="*/ 328387 h 1466222"/>
                <a:gd name="connsiteX102" fmla="*/ 725080 w 1148509"/>
                <a:gd name="connsiteY102" fmla="*/ 1409559 h 1466222"/>
                <a:gd name="connsiteX103" fmla="*/ 727894 w 1148509"/>
                <a:gd name="connsiteY103" fmla="*/ 1358573 h 1466222"/>
                <a:gd name="connsiteX104" fmla="*/ 828281 w 1148509"/>
                <a:gd name="connsiteY104" fmla="*/ 1342132 h 1466222"/>
                <a:gd name="connsiteX105" fmla="*/ 867050 w 1148509"/>
                <a:gd name="connsiteY105" fmla="*/ 1386306 h 1466222"/>
                <a:gd name="connsiteX106" fmla="*/ 870300 w 1148509"/>
                <a:gd name="connsiteY106" fmla="*/ 1405774 h 1466222"/>
                <a:gd name="connsiteX107" fmla="*/ 796600 w 1148509"/>
                <a:gd name="connsiteY107" fmla="*/ 1397006 h 1466222"/>
                <a:gd name="connsiteX108" fmla="*/ 841893 w 1148509"/>
                <a:gd name="connsiteY108" fmla="*/ 1457583 h 1466222"/>
                <a:gd name="connsiteX109" fmla="*/ 821489 w 1148509"/>
                <a:gd name="connsiteY109" fmla="*/ 1465220 h 1466222"/>
                <a:gd name="connsiteX110" fmla="*/ 763848 w 1148509"/>
                <a:gd name="connsiteY110" fmla="*/ 1453733 h 1466222"/>
                <a:gd name="connsiteX111" fmla="*/ 725080 w 1148509"/>
                <a:gd name="connsiteY111" fmla="*/ 1409559 h 1466222"/>
                <a:gd name="connsiteX112" fmla="*/ 490361 w 1148509"/>
                <a:gd name="connsiteY112" fmla="*/ 1074391 h 1466222"/>
                <a:gd name="connsiteX113" fmla="*/ 471489 w 1148509"/>
                <a:gd name="connsiteY113" fmla="*/ 1018729 h 1466222"/>
                <a:gd name="connsiteX114" fmla="*/ 490361 w 1148509"/>
                <a:gd name="connsiteY114" fmla="*/ 963068 h 1466222"/>
                <a:gd name="connsiteX115" fmla="*/ 505596 w 1148509"/>
                <a:gd name="connsiteY115" fmla="*/ 950519 h 1466222"/>
                <a:gd name="connsiteX116" fmla="*/ 534851 w 1148509"/>
                <a:gd name="connsiteY116" fmla="*/ 1018730 h 1466222"/>
                <a:gd name="connsiteX117" fmla="*/ 564667 w 1148509"/>
                <a:gd name="connsiteY117" fmla="*/ 949216 h 1466222"/>
                <a:gd name="connsiteX118" fmla="*/ 581483 w 1148509"/>
                <a:gd name="connsiteY118" fmla="*/ 963067 h 1466222"/>
                <a:gd name="connsiteX119" fmla="*/ 600355 w 1148509"/>
                <a:gd name="connsiteY119" fmla="*/ 1018729 h 1466222"/>
                <a:gd name="connsiteX120" fmla="*/ 535922 w 1148509"/>
                <a:gd name="connsiteY120" fmla="*/ 1097447 h 1466222"/>
                <a:gd name="connsiteX121" fmla="*/ 490361 w 1148509"/>
                <a:gd name="connsiteY121" fmla="*/ 1074391 h 1466222"/>
                <a:gd name="connsiteX122" fmla="*/ 263368 w 1148509"/>
                <a:gd name="connsiteY122" fmla="*/ 848742 h 1466222"/>
                <a:gd name="connsiteX123" fmla="*/ 260118 w 1148509"/>
                <a:gd name="connsiteY123" fmla="*/ 829274 h 1466222"/>
                <a:gd name="connsiteX124" fmla="*/ 333818 w 1148509"/>
                <a:gd name="connsiteY124" fmla="*/ 838043 h 1466222"/>
                <a:gd name="connsiteX125" fmla="*/ 288525 w 1148509"/>
                <a:gd name="connsiteY125" fmla="*/ 777466 h 1466222"/>
                <a:gd name="connsiteX126" fmla="*/ 308929 w 1148509"/>
                <a:gd name="connsiteY126" fmla="*/ 769828 h 1466222"/>
                <a:gd name="connsiteX127" fmla="*/ 366569 w 1148509"/>
                <a:gd name="connsiteY127" fmla="*/ 781316 h 1466222"/>
                <a:gd name="connsiteX128" fmla="*/ 402524 w 1148509"/>
                <a:gd name="connsiteY128" fmla="*/ 876475 h 1466222"/>
                <a:gd name="connsiteX129" fmla="*/ 302137 w 1148509"/>
                <a:gd name="connsiteY129" fmla="*/ 892917 h 1466222"/>
                <a:gd name="connsiteX130" fmla="*/ 263368 w 1148509"/>
                <a:gd name="connsiteY130" fmla="*/ 848742 h 1466222"/>
                <a:gd name="connsiteX131" fmla="*/ 532927 w 1148509"/>
                <a:gd name="connsiteY131" fmla="*/ 1364029 h 1466222"/>
                <a:gd name="connsiteX132" fmla="*/ 514055 w 1148509"/>
                <a:gd name="connsiteY132" fmla="*/ 1308367 h 1466222"/>
                <a:gd name="connsiteX133" fmla="*/ 578488 w 1148509"/>
                <a:gd name="connsiteY133" fmla="*/ 1229650 h 1466222"/>
                <a:gd name="connsiteX134" fmla="*/ 642921 w 1148509"/>
                <a:gd name="connsiteY134" fmla="*/ 1308367 h 1466222"/>
                <a:gd name="connsiteX135" fmla="*/ 624049 w 1148509"/>
                <a:gd name="connsiteY135" fmla="*/ 1364029 h 1466222"/>
                <a:gd name="connsiteX136" fmla="*/ 608815 w 1148509"/>
                <a:gd name="connsiteY136" fmla="*/ 1376577 h 1466222"/>
                <a:gd name="connsiteX137" fmla="*/ 579559 w 1148509"/>
                <a:gd name="connsiteY137" fmla="*/ 1308367 h 1466222"/>
                <a:gd name="connsiteX138" fmla="*/ 549744 w 1148509"/>
                <a:gd name="connsiteY138" fmla="*/ 1377881 h 1466222"/>
                <a:gd name="connsiteX139" fmla="*/ 50426 w 1148509"/>
                <a:gd name="connsiteY139" fmla="*/ 695213 h 1466222"/>
                <a:gd name="connsiteX140" fmla="*/ 39948 w 1148509"/>
                <a:gd name="connsiteY140" fmla="*/ 645237 h 1466222"/>
                <a:gd name="connsiteX141" fmla="*/ 132659 w 1148509"/>
                <a:gd name="connsiteY141" fmla="*/ 603373 h 1466222"/>
                <a:gd name="connsiteX142" fmla="*/ 181540 w 1148509"/>
                <a:gd name="connsiteY142" fmla="*/ 636008 h 1466222"/>
                <a:gd name="connsiteX143" fmla="*/ 189718 w 1148509"/>
                <a:gd name="connsiteY143" fmla="*/ 653971 h 1466222"/>
                <a:gd name="connsiteX144" fmla="*/ 116260 w 1148509"/>
                <a:gd name="connsiteY144" fmla="*/ 664577 h 1466222"/>
                <a:gd name="connsiteX145" fmla="*/ 175688 w 1148509"/>
                <a:gd name="connsiteY145" fmla="*/ 711367 h 1466222"/>
                <a:gd name="connsiteX146" fmla="*/ 157956 w 1148509"/>
                <a:gd name="connsiteY146" fmla="*/ 724025 h 1466222"/>
                <a:gd name="connsiteX147" fmla="*/ 99306 w 1148509"/>
                <a:gd name="connsiteY147" fmla="*/ 727848 h 1466222"/>
                <a:gd name="connsiteX148" fmla="*/ 50426 w 1148509"/>
                <a:gd name="connsiteY148" fmla="*/ 695213 h 1466222"/>
                <a:gd name="connsiteX149" fmla="*/ 231377 w 1148509"/>
                <a:gd name="connsiteY149" fmla="*/ 1227259 h 1466222"/>
                <a:gd name="connsiteX150" fmla="*/ 223199 w 1148509"/>
                <a:gd name="connsiteY150" fmla="*/ 1209296 h 1466222"/>
                <a:gd name="connsiteX151" fmla="*/ 296657 w 1148509"/>
                <a:gd name="connsiteY151" fmla="*/ 1198691 h 1466222"/>
                <a:gd name="connsiteX152" fmla="*/ 237229 w 1148509"/>
                <a:gd name="connsiteY152" fmla="*/ 1151901 h 1466222"/>
                <a:gd name="connsiteX153" fmla="*/ 254961 w 1148509"/>
                <a:gd name="connsiteY153" fmla="*/ 1139242 h 1466222"/>
                <a:gd name="connsiteX154" fmla="*/ 313611 w 1148509"/>
                <a:gd name="connsiteY154" fmla="*/ 1135420 h 1466222"/>
                <a:gd name="connsiteX155" fmla="*/ 372969 w 1148509"/>
                <a:gd name="connsiteY155" fmla="*/ 1218031 h 1466222"/>
                <a:gd name="connsiteX156" fmla="*/ 280258 w 1148509"/>
                <a:gd name="connsiteY156" fmla="*/ 1259895 h 1466222"/>
                <a:gd name="connsiteX157" fmla="*/ 231377 w 1148509"/>
                <a:gd name="connsiteY157" fmla="*/ 1227259 h 1466222"/>
                <a:gd name="connsiteX158" fmla="*/ 7929 w 1148509"/>
                <a:gd name="connsiteY158" fmla="*/ 989099 h 1466222"/>
                <a:gd name="connsiteX159" fmla="*/ 0 w 1148509"/>
                <a:gd name="connsiteY159" fmla="*/ 961642 h 1466222"/>
                <a:gd name="connsiteX160" fmla="*/ 1899 w 1148509"/>
                <a:gd name="connsiteY160" fmla="*/ 941996 h 1466222"/>
                <a:gd name="connsiteX161" fmla="*/ 70818 w 1148509"/>
                <a:gd name="connsiteY161" fmla="*/ 969541 h 1466222"/>
                <a:gd name="connsiteX162" fmla="*/ 42748 w 1148509"/>
                <a:gd name="connsiteY162" fmla="*/ 899305 h 1466222"/>
                <a:gd name="connsiteX163" fmla="*/ 64433 w 1148509"/>
                <a:gd name="connsiteY163" fmla="*/ 897209 h 1466222"/>
                <a:gd name="connsiteX164" fmla="*/ 117136 w 1148509"/>
                <a:gd name="connsiteY164" fmla="*/ 923223 h 1466222"/>
                <a:gd name="connsiteX165" fmla="*/ 127237 w 1148509"/>
                <a:gd name="connsiteY165" fmla="*/ 1024446 h 1466222"/>
                <a:gd name="connsiteX166" fmla="*/ 26014 w 1148509"/>
                <a:gd name="connsiteY166" fmla="*/ 1014345 h 1466222"/>
                <a:gd name="connsiteX167" fmla="*/ 7929 w 1148509"/>
                <a:gd name="connsiteY167" fmla="*/ 989099 h 146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1148509" h="1466222">
                  <a:moveTo>
                    <a:pt x="677735" y="306807"/>
                  </a:moveTo>
                  <a:cubicBezTo>
                    <a:pt x="668169" y="291079"/>
                    <a:pt x="663763" y="270588"/>
                    <a:pt x="666784" y="249062"/>
                  </a:cubicBezTo>
                  <a:cubicBezTo>
                    <a:pt x="672828" y="206010"/>
                    <a:pt x="706295" y="175119"/>
                    <a:pt x="741534" y="180066"/>
                  </a:cubicBezTo>
                  <a:cubicBezTo>
                    <a:pt x="776774" y="185012"/>
                    <a:pt x="800442" y="223924"/>
                    <a:pt x="794399" y="266976"/>
                  </a:cubicBezTo>
                  <a:cubicBezTo>
                    <a:pt x="791377" y="288502"/>
                    <a:pt x="781500" y="306988"/>
                    <a:pt x="767972" y="319474"/>
                  </a:cubicBezTo>
                  <a:lnTo>
                    <a:pt x="751141" y="329783"/>
                  </a:lnTo>
                  <a:lnTo>
                    <a:pt x="731652" y="258168"/>
                  </a:lnTo>
                  <a:lnTo>
                    <a:pt x="692463" y="322862"/>
                  </a:lnTo>
                  <a:close/>
                  <a:moveTo>
                    <a:pt x="724803" y="552813"/>
                  </a:moveTo>
                  <a:cubicBezTo>
                    <a:pt x="717107" y="524093"/>
                    <a:pt x="751611" y="489894"/>
                    <a:pt x="801869" y="476428"/>
                  </a:cubicBezTo>
                  <a:cubicBezTo>
                    <a:pt x="826998" y="469694"/>
                    <a:pt x="851308" y="469418"/>
                    <a:pt x="870297" y="474417"/>
                  </a:cubicBezTo>
                  <a:lnTo>
                    <a:pt x="888098" y="482825"/>
                  </a:lnTo>
                  <a:lnTo>
                    <a:pt x="815571" y="527566"/>
                  </a:lnTo>
                  <a:lnTo>
                    <a:pt x="902379" y="530097"/>
                  </a:lnTo>
                  <a:lnTo>
                    <a:pt x="890003" y="547959"/>
                  </a:lnTo>
                  <a:cubicBezTo>
                    <a:pt x="876057" y="561783"/>
                    <a:pt x="854867" y="573699"/>
                    <a:pt x="829737" y="580432"/>
                  </a:cubicBezTo>
                  <a:cubicBezTo>
                    <a:pt x="779479" y="593899"/>
                    <a:pt x="732499" y="581534"/>
                    <a:pt x="724803" y="552813"/>
                  </a:cubicBezTo>
                  <a:close/>
                  <a:moveTo>
                    <a:pt x="1038515" y="1169576"/>
                  </a:moveTo>
                  <a:cubicBezTo>
                    <a:pt x="1026855" y="1155331"/>
                    <a:pt x="1019643" y="1135652"/>
                    <a:pt x="1019643" y="1113914"/>
                  </a:cubicBezTo>
                  <a:cubicBezTo>
                    <a:pt x="1019643" y="1070440"/>
                    <a:pt x="1048491" y="1035197"/>
                    <a:pt x="1084076" y="1035197"/>
                  </a:cubicBezTo>
                  <a:cubicBezTo>
                    <a:pt x="1119661" y="1035197"/>
                    <a:pt x="1148509" y="1070440"/>
                    <a:pt x="1148509" y="1113915"/>
                  </a:cubicBezTo>
                  <a:cubicBezTo>
                    <a:pt x="1148509" y="1135652"/>
                    <a:pt x="1141297" y="1155331"/>
                    <a:pt x="1129637" y="1169576"/>
                  </a:cubicBezTo>
                  <a:lnTo>
                    <a:pt x="1114402" y="1182125"/>
                  </a:lnTo>
                  <a:lnTo>
                    <a:pt x="1085146" y="1113914"/>
                  </a:lnTo>
                  <a:lnTo>
                    <a:pt x="1055331" y="1183428"/>
                  </a:lnTo>
                  <a:close/>
                  <a:moveTo>
                    <a:pt x="803445" y="799521"/>
                  </a:moveTo>
                  <a:cubicBezTo>
                    <a:pt x="788578" y="773771"/>
                    <a:pt x="813055" y="731807"/>
                    <a:pt x="858115" y="705791"/>
                  </a:cubicBezTo>
                  <a:cubicBezTo>
                    <a:pt x="880645" y="692783"/>
                    <a:pt x="904056" y="686226"/>
                    <a:pt x="923692" y="686139"/>
                  </a:cubicBezTo>
                  <a:lnTo>
                    <a:pt x="943062" y="689654"/>
                  </a:lnTo>
                  <a:lnTo>
                    <a:pt x="884587" y="751641"/>
                  </a:lnTo>
                  <a:lnTo>
                    <a:pt x="969091" y="731618"/>
                  </a:lnTo>
                  <a:lnTo>
                    <a:pt x="961760" y="752075"/>
                  </a:lnTo>
                  <a:cubicBezTo>
                    <a:pt x="951867" y="769037"/>
                    <a:pt x="934482" y="786032"/>
                    <a:pt x="911952" y="799040"/>
                  </a:cubicBezTo>
                  <a:cubicBezTo>
                    <a:pt x="866892" y="825055"/>
                    <a:pt x="818312" y="825271"/>
                    <a:pt x="803445" y="799521"/>
                  </a:cubicBezTo>
                  <a:close/>
                  <a:moveTo>
                    <a:pt x="285738" y="90443"/>
                  </a:moveTo>
                  <a:cubicBezTo>
                    <a:pt x="276234" y="74676"/>
                    <a:pt x="273343" y="56546"/>
                    <a:pt x="279317" y="39786"/>
                  </a:cubicBezTo>
                  <a:cubicBezTo>
                    <a:pt x="291264" y="6265"/>
                    <a:pt x="334147" y="-9075"/>
                    <a:pt x="375097" y="5521"/>
                  </a:cubicBezTo>
                  <a:cubicBezTo>
                    <a:pt x="395573" y="12819"/>
                    <a:pt x="411689" y="26219"/>
                    <a:pt x="421192" y="41986"/>
                  </a:cubicBezTo>
                  <a:lnTo>
                    <a:pt x="427898" y="60549"/>
                  </a:lnTo>
                  <a:lnTo>
                    <a:pt x="353824" y="65206"/>
                  </a:lnTo>
                  <a:lnTo>
                    <a:pt x="409293" y="116629"/>
                  </a:lnTo>
                  <a:lnTo>
                    <a:pt x="390599" y="127819"/>
                  </a:lnTo>
                  <a:cubicBezTo>
                    <a:pt x="373267" y="134019"/>
                    <a:pt x="352308" y="134205"/>
                    <a:pt x="331832" y="126907"/>
                  </a:cubicBezTo>
                  <a:cubicBezTo>
                    <a:pt x="311357" y="119609"/>
                    <a:pt x="295241" y="106208"/>
                    <a:pt x="285738" y="90443"/>
                  </a:cubicBezTo>
                  <a:close/>
                  <a:moveTo>
                    <a:pt x="1025065" y="1430115"/>
                  </a:moveTo>
                  <a:cubicBezTo>
                    <a:pt x="1013405" y="1415869"/>
                    <a:pt x="1006194" y="1396190"/>
                    <a:pt x="1006193" y="1374453"/>
                  </a:cubicBezTo>
                  <a:cubicBezTo>
                    <a:pt x="1006193" y="1352716"/>
                    <a:pt x="1013405" y="1333036"/>
                    <a:pt x="1025065" y="1318791"/>
                  </a:cubicBezTo>
                  <a:lnTo>
                    <a:pt x="1040300" y="1306243"/>
                  </a:lnTo>
                  <a:lnTo>
                    <a:pt x="1069556" y="1374453"/>
                  </a:lnTo>
                  <a:lnTo>
                    <a:pt x="1099371" y="1304939"/>
                  </a:lnTo>
                  <a:lnTo>
                    <a:pt x="1116187" y="1318791"/>
                  </a:lnTo>
                  <a:cubicBezTo>
                    <a:pt x="1127847" y="1333036"/>
                    <a:pt x="1135060" y="1352716"/>
                    <a:pt x="1135059" y="1374453"/>
                  </a:cubicBezTo>
                  <a:cubicBezTo>
                    <a:pt x="1135059" y="1417927"/>
                    <a:pt x="1106212" y="1453170"/>
                    <a:pt x="1070627" y="1453170"/>
                  </a:cubicBezTo>
                  <a:cubicBezTo>
                    <a:pt x="1052834" y="1453170"/>
                    <a:pt x="1036725" y="1444360"/>
                    <a:pt x="1025065" y="1430115"/>
                  </a:cubicBezTo>
                  <a:close/>
                  <a:moveTo>
                    <a:pt x="390248" y="337595"/>
                  </a:moveTo>
                  <a:cubicBezTo>
                    <a:pt x="384063" y="329780"/>
                    <a:pt x="379452" y="321241"/>
                    <a:pt x="376584" y="312495"/>
                  </a:cubicBezTo>
                  <a:lnTo>
                    <a:pt x="374201" y="292902"/>
                  </a:lnTo>
                  <a:lnTo>
                    <a:pt x="447440" y="304933"/>
                  </a:lnTo>
                  <a:lnTo>
                    <a:pt x="404880" y="242405"/>
                  </a:lnTo>
                  <a:lnTo>
                    <a:pt x="425603" y="235681"/>
                  </a:lnTo>
                  <a:cubicBezTo>
                    <a:pt x="443884" y="233515"/>
                    <a:pt x="464353" y="238021"/>
                    <a:pt x="482677" y="249715"/>
                  </a:cubicBezTo>
                  <a:cubicBezTo>
                    <a:pt x="519325" y="273102"/>
                    <a:pt x="533516" y="316379"/>
                    <a:pt x="514373" y="346377"/>
                  </a:cubicBezTo>
                  <a:cubicBezTo>
                    <a:pt x="495230" y="376375"/>
                    <a:pt x="450002" y="381734"/>
                    <a:pt x="413354" y="358346"/>
                  </a:cubicBezTo>
                  <a:cubicBezTo>
                    <a:pt x="404191" y="352499"/>
                    <a:pt x="396433" y="345410"/>
                    <a:pt x="390248" y="337595"/>
                  </a:cubicBezTo>
                  <a:close/>
                  <a:moveTo>
                    <a:pt x="552384" y="721737"/>
                  </a:moveTo>
                  <a:cubicBezTo>
                    <a:pt x="548030" y="712772"/>
                    <a:pt x="545370" y="703440"/>
                    <a:pt x="544456" y="694280"/>
                  </a:cubicBezTo>
                  <a:lnTo>
                    <a:pt x="546355" y="674635"/>
                  </a:lnTo>
                  <a:lnTo>
                    <a:pt x="615274" y="702180"/>
                  </a:lnTo>
                  <a:lnTo>
                    <a:pt x="587203" y="631944"/>
                  </a:lnTo>
                  <a:lnTo>
                    <a:pt x="608889" y="629848"/>
                  </a:lnTo>
                  <a:cubicBezTo>
                    <a:pt x="627206" y="631676"/>
                    <a:pt x="646221" y="640491"/>
                    <a:pt x="661592" y="655862"/>
                  </a:cubicBezTo>
                  <a:cubicBezTo>
                    <a:pt x="692333" y="686603"/>
                    <a:pt x="696856" y="731922"/>
                    <a:pt x="671693" y="757085"/>
                  </a:cubicBezTo>
                  <a:cubicBezTo>
                    <a:pt x="646530" y="782248"/>
                    <a:pt x="601211" y="777725"/>
                    <a:pt x="570470" y="746984"/>
                  </a:cubicBezTo>
                  <a:cubicBezTo>
                    <a:pt x="562785" y="739299"/>
                    <a:pt x="556738" y="730702"/>
                    <a:pt x="552384" y="721737"/>
                  </a:cubicBezTo>
                  <a:close/>
                  <a:moveTo>
                    <a:pt x="759985" y="1131192"/>
                  </a:moveTo>
                  <a:cubicBezTo>
                    <a:pt x="749243" y="1116243"/>
                    <a:pt x="744901" y="1098403"/>
                    <a:pt x="749507" y="1081216"/>
                  </a:cubicBezTo>
                  <a:cubicBezTo>
                    <a:pt x="758717" y="1046843"/>
                    <a:pt x="800225" y="1028101"/>
                    <a:pt x="842218" y="1039353"/>
                  </a:cubicBezTo>
                  <a:cubicBezTo>
                    <a:pt x="863215" y="1044979"/>
                    <a:pt x="880358" y="1057038"/>
                    <a:pt x="891099" y="1071988"/>
                  </a:cubicBezTo>
                  <a:lnTo>
                    <a:pt x="899277" y="1089951"/>
                  </a:lnTo>
                  <a:lnTo>
                    <a:pt x="825819" y="1100556"/>
                  </a:lnTo>
                  <a:lnTo>
                    <a:pt x="885247" y="1147347"/>
                  </a:lnTo>
                  <a:lnTo>
                    <a:pt x="867515" y="1160005"/>
                  </a:lnTo>
                  <a:cubicBezTo>
                    <a:pt x="850738" y="1167581"/>
                    <a:pt x="829862" y="1169454"/>
                    <a:pt x="808865" y="1163827"/>
                  </a:cubicBezTo>
                  <a:cubicBezTo>
                    <a:pt x="787869" y="1158202"/>
                    <a:pt x="770726" y="1146142"/>
                    <a:pt x="759985" y="1131192"/>
                  </a:cubicBezTo>
                  <a:close/>
                  <a:moveTo>
                    <a:pt x="373153" y="647668"/>
                  </a:moveTo>
                  <a:cubicBezTo>
                    <a:pt x="361493" y="633423"/>
                    <a:pt x="354281" y="613743"/>
                    <a:pt x="354281" y="592006"/>
                  </a:cubicBezTo>
                  <a:cubicBezTo>
                    <a:pt x="354281" y="548532"/>
                    <a:pt x="383129" y="513288"/>
                    <a:pt x="418714" y="513288"/>
                  </a:cubicBezTo>
                  <a:cubicBezTo>
                    <a:pt x="454300" y="513289"/>
                    <a:pt x="483147" y="548531"/>
                    <a:pt x="483147" y="592006"/>
                  </a:cubicBezTo>
                  <a:cubicBezTo>
                    <a:pt x="483147" y="613743"/>
                    <a:pt x="475935" y="633423"/>
                    <a:pt x="464275" y="647668"/>
                  </a:cubicBezTo>
                  <a:lnTo>
                    <a:pt x="449040" y="660216"/>
                  </a:lnTo>
                  <a:lnTo>
                    <a:pt x="419784" y="592006"/>
                  </a:lnTo>
                  <a:lnTo>
                    <a:pt x="389969" y="661519"/>
                  </a:lnTo>
                  <a:close/>
                  <a:moveTo>
                    <a:pt x="127805" y="328387"/>
                  </a:moveTo>
                  <a:cubicBezTo>
                    <a:pt x="117063" y="313437"/>
                    <a:pt x="112721" y="295597"/>
                    <a:pt x="117327" y="278410"/>
                  </a:cubicBezTo>
                  <a:cubicBezTo>
                    <a:pt x="126537" y="244038"/>
                    <a:pt x="168045" y="225295"/>
                    <a:pt x="210038" y="236547"/>
                  </a:cubicBezTo>
                  <a:cubicBezTo>
                    <a:pt x="231036" y="242173"/>
                    <a:pt x="248178" y="254233"/>
                    <a:pt x="258920" y="269183"/>
                  </a:cubicBezTo>
                  <a:lnTo>
                    <a:pt x="267097" y="287145"/>
                  </a:lnTo>
                  <a:lnTo>
                    <a:pt x="193639" y="297750"/>
                  </a:lnTo>
                  <a:lnTo>
                    <a:pt x="253067" y="344541"/>
                  </a:lnTo>
                  <a:lnTo>
                    <a:pt x="235335" y="357200"/>
                  </a:lnTo>
                  <a:cubicBezTo>
                    <a:pt x="218558" y="364775"/>
                    <a:pt x="197683" y="366648"/>
                    <a:pt x="176685" y="361022"/>
                  </a:cubicBezTo>
                  <a:cubicBezTo>
                    <a:pt x="155689" y="355395"/>
                    <a:pt x="138546" y="343336"/>
                    <a:pt x="127805" y="328387"/>
                  </a:cubicBezTo>
                  <a:close/>
                  <a:moveTo>
                    <a:pt x="725080" y="1409559"/>
                  </a:moveTo>
                  <a:cubicBezTo>
                    <a:pt x="718573" y="1392338"/>
                    <a:pt x="718997" y="1373982"/>
                    <a:pt x="727894" y="1358573"/>
                  </a:cubicBezTo>
                  <a:cubicBezTo>
                    <a:pt x="745686" y="1327756"/>
                    <a:pt x="790631" y="1320394"/>
                    <a:pt x="828281" y="1342132"/>
                  </a:cubicBezTo>
                  <a:cubicBezTo>
                    <a:pt x="847106" y="1353000"/>
                    <a:pt x="860543" y="1369086"/>
                    <a:pt x="867050" y="1386306"/>
                  </a:cubicBezTo>
                  <a:lnTo>
                    <a:pt x="870300" y="1405774"/>
                  </a:lnTo>
                  <a:lnTo>
                    <a:pt x="796600" y="1397006"/>
                  </a:lnTo>
                  <a:lnTo>
                    <a:pt x="841893" y="1457583"/>
                  </a:lnTo>
                  <a:lnTo>
                    <a:pt x="821489" y="1465220"/>
                  </a:lnTo>
                  <a:cubicBezTo>
                    <a:pt x="803322" y="1468196"/>
                    <a:pt x="782673" y="1464602"/>
                    <a:pt x="763848" y="1453733"/>
                  </a:cubicBezTo>
                  <a:cubicBezTo>
                    <a:pt x="745023" y="1442864"/>
                    <a:pt x="731586" y="1426779"/>
                    <a:pt x="725080" y="1409559"/>
                  </a:cubicBezTo>
                  <a:close/>
                  <a:moveTo>
                    <a:pt x="490361" y="1074391"/>
                  </a:moveTo>
                  <a:cubicBezTo>
                    <a:pt x="478701" y="1060146"/>
                    <a:pt x="471489" y="1040466"/>
                    <a:pt x="471489" y="1018729"/>
                  </a:cubicBezTo>
                  <a:cubicBezTo>
                    <a:pt x="471489" y="996992"/>
                    <a:pt x="478701" y="977313"/>
                    <a:pt x="490361" y="963068"/>
                  </a:cubicBezTo>
                  <a:lnTo>
                    <a:pt x="505596" y="950519"/>
                  </a:lnTo>
                  <a:lnTo>
                    <a:pt x="534851" y="1018730"/>
                  </a:lnTo>
                  <a:lnTo>
                    <a:pt x="564667" y="949216"/>
                  </a:lnTo>
                  <a:lnTo>
                    <a:pt x="581483" y="963067"/>
                  </a:lnTo>
                  <a:cubicBezTo>
                    <a:pt x="593142" y="977313"/>
                    <a:pt x="600355" y="996992"/>
                    <a:pt x="600355" y="1018729"/>
                  </a:cubicBezTo>
                  <a:cubicBezTo>
                    <a:pt x="600355" y="1062204"/>
                    <a:pt x="571507" y="1097447"/>
                    <a:pt x="535922" y="1097447"/>
                  </a:cubicBezTo>
                  <a:cubicBezTo>
                    <a:pt x="518129" y="1097447"/>
                    <a:pt x="502021" y="1088636"/>
                    <a:pt x="490361" y="1074391"/>
                  </a:cubicBezTo>
                  <a:close/>
                  <a:moveTo>
                    <a:pt x="263368" y="848742"/>
                  </a:moveTo>
                  <a:lnTo>
                    <a:pt x="260118" y="829274"/>
                  </a:lnTo>
                  <a:lnTo>
                    <a:pt x="333818" y="838043"/>
                  </a:lnTo>
                  <a:lnTo>
                    <a:pt x="288525" y="777466"/>
                  </a:lnTo>
                  <a:lnTo>
                    <a:pt x="308929" y="769828"/>
                  </a:lnTo>
                  <a:cubicBezTo>
                    <a:pt x="327096" y="766853"/>
                    <a:pt x="347744" y="770447"/>
                    <a:pt x="366569" y="781316"/>
                  </a:cubicBezTo>
                  <a:cubicBezTo>
                    <a:pt x="404220" y="803053"/>
                    <a:pt x="420317" y="845657"/>
                    <a:pt x="402524" y="876475"/>
                  </a:cubicBezTo>
                  <a:cubicBezTo>
                    <a:pt x="384732" y="907293"/>
                    <a:pt x="339786" y="914654"/>
                    <a:pt x="302137" y="892917"/>
                  </a:cubicBezTo>
                  <a:cubicBezTo>
                    <a:pt x="283311" y="882048"/>
                    <a:pt x="269874" y="865963"/>
                    <a:pt x="263368" y="848742"/>
                  </a:cubicBezTo>
                  <a:close/>
                  <a:moveTo>
                    <a:pt x="532927" y="1364029"/>
                  </a:moveTo>
                  <a:cubicBezTo>
                    <a:pt x="521268" y="1349784"/>
                    <a:pt x="514055" y="1330104"/>
                    <a:pt x="514055" y="1308367"/>
                  </a:cubicBezTo>
                  <a:cubicBezTo>
                    <a:pt x="514055" y="1264893"/>
                    <a:pt x="542903" y="1229650"/>
                    <a:pt x="578488" y="1229650"/>
                  </a:cubicBezTo>
                  <a:cubicBezTo>
                    <a:pt x="614074" y="1229650"/>
                    <a:pt x="642922" y="1264893"/>
                    <a:pt x="642921" y="1308367"/>
                  </a:cubicBezTo>
                  <a:cubicBezTo>
                    <a:pt x="642921" y="1330104"/>
                    <a:pt x="635709" y="1349784"/>
                    <a:pt x="624049" y="1364029"/>
                  </a:cubicBezTo>
                  <a:lnTo>
                    <a:pt x="608815" y="1376577"/>
                  </a:lnTo>
                  <a:lnTo>
                    <a:pt x="579559" y="1308367"/>
                  </a:lnTo>
                  <a:lnTo>
                    <a:pt x="549744" y="1377881"/>
                  </a:lnTo>
                  <a:close/>
                  <a:moveTo>
                    <a:pt x="50426" y="695213"/>
                  </a:moveTo>
                  <a:cubicBezTo>
                    <a:pt x="39684" y="680263"/>
                    <a:pt x="35343" y="662423"/>
                    <a:pt x="39948" y="645237"/>
                  </a:cubicBezTo>
                  <a:cubicBezTo>
                    <a:pt x="49158" y="610864"/>
                    <a:pt x="90666" y="592121"/>
                    <a:pt x="132659" y="603373"/>
                  </a:cubicBezTo>
                  <a:cubicBezTo>
                    <a:pt x="153657" y="608999"/>
                    <a:pt x="170799" y="621058"/>
                    <a:pt x="181540" y="636008"/>
                  </a:cubicBezTo>
                  <a:lnTo>
                    <a:pt x="189718" y="653971"/>
                  </a:lnTo>
                  <a:lnTo>
                    <a:pt x="116260" y="664577"/>
                  </a:lnTo>
                  <a:lnTo>
                    <a:pt x="175688" y="711367"/>
                  </a:lnTo>
                  <a:lnTo>
                    <a:pt x="157956" y="724025"/>
                  </a:lnTo>
                  <a:cubicBezTo>
                    <a:pt x="141179" y="731601"/>
                    <a:pt x="120304" y="733474"/>
                    <a:pt x="99306" y="727848"/>
                  </a:cubicBezTo>
                  <a:cubicBezTo>
                    <a:pt x="78310" y="722222"/>
                    <a:pt x="61168" y="710162"/>
                    <a:pt x="50426" y="695213"/>
                  </a:cubicBezTo>
                  <a:close/>
                  <a:moveTo>
                    <a:pt x="231377" y="1227259"/>
                  </a:moveTo>
                  <a:lnTo>
                    <a:pt x="223199" y="1209296"/>
                  </a:lnTo>
                  <a:lnTo>
                    <a:pt x="296657" y="1198691"/>
                  </a:lnTo>
                  <a:lnTo>
                    <a:pt x="237229" y="1151901"/>
                  </a:lnTo>
                  <a:lnTo>
                    <a:pt x="254961" y="1139242"/>
                  </a:lnTo>
                  <a:cubicBezTo>
                    <a:pt x="271738" y="1131667"/>
                    <a:pt x="292614" y="1129794"/>
                    <a:pt x="313611" y="1135420"/>
                  </a:cubicBezTo>
                  <a:cubicBezTo>
                    <a:pt x="355604" y="1146672"/>
                    <a:pt x="382180" y="1183658"/>
                    <a:pt x="372969" y="1218031"/>
                  </a:cubicBezTo>
                  <a:cubicBezTo>
                    <a:pt x="363760" y="1252404"/>
                    <a:pt x="322251" y="1271147"/>
                    <a:pt x="280258" y="1259895"/>
                  </a:cubicBezTo>
                  <a:cubicBezTo>
                    <a:pt x="259261" y="1254269"/>
                    <a:pt x="242118" y="1242209"/>
                    <a:pt x="231377" y="1227259"/>
                  </a:cubicBezTo>
                  <a:close/>
                  <a:moveTo>
                    <a:pt x="7929" y="989099"/>
                  </a:moveTo>
                  <a:cubicBezTo>
                    <a:pt x="3575" y="980134"/>
                    <a:pt x="914" y="970801"/>
                    <a:pt x="0" y="961642"/>
                  </a:cubicBezTo>
                  <a:lnTo>
                    <a:pt x="1899" y="941996"/>
                  </a:lnTo>
                  <a:lnTo>
                    <a:pt x="70818" y="969541"/>
                  </a:lnTo>
                  <a:lnTo>
                    <a:pt x="42748" y="899305"/>
                  </a:lnTo>
                  <a:lnTo>
                    <a:pt x="64433" y="897209"/>
                  </a:lnTo>
                  <a:cubicBezTo>
                    <a:pt x="82751" y="899037"/>
                    <a:pt x="101766" y="907853"/>
                    <a:pt x="117136" y="923223"/>
                  </a:cubicBezTo>
                  <a:cubicBezTo>
                    <a:pt x="147878" y="953964"/>
                    <a:pt x="152400" y="999283"/>
                    <a:pt x="127237" y="1024446"/>
                  </a:cubicBezTo>
                  <a:cubicBezTo>
                    <a:pt x="102074" y="1049609"/>
                    <a:pt x="56756" y="1045087"/>
                    <a:pt x="26014" y="1014345"/>
                  </a:cubicBezTo>
                  <a:cubicBezTo>
                    <a:pt x="18329" y="1006660"/>
                    <a:pt x="12283" y="998064"/>
                    <a:pt x="7929" y="989099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CC8A7123-4283-7994-6B8A-292E12C10835}"/>
                </a:ext>
              </a:extLst>
            </p:cNvPr>
            <p:cNvSpPr/>
            <p:nvPr/>
          </p:nvSpPr>
          <p:spPr bwMode="auto">
            <a:xfrm>
              <a:off x="6771713" y="3941083"/>
              <a:ext cx="2250423" cy="2250424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B110C991-DF3B-D07D-FA43-B8ECA8D91C1F}"/>
                </a:ext>
              </a:extLst>
            </p:cNvPr>
            <p:cNvGrpSpPr/>
            <p:nvPr/>
          </p:nvGrpSpPr>
          <p:grpSpPr>
            <a:xfrm>
              <a:off x="7377459" y="5111703"/>
              <a:ext cx="511837" cy="949235"/>
              <a:chOff x="7377459" y="5111703"/>
              <a:chExt cx="511837" cy="949235"/>
            </a:xfrm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E9268697-BB58-A0B3-6BE1-57E9CED2505B}"/>
                  </a:ext>
                </a:extLst>
              </p:cNvPr>
              <p:cNvSpPr/>
              <p:nvPr/>
            </p:nvSpPr>
            <p:spPr bwMode="auto">
              <a:xfrm flipH="1">
                <a:off x="7377459" y="5111703"/>
                <a:ext cx="511837" cy="949235"/>
              </a:xfrm>
              <a:custGeom>
                <a:avLst/>
                <a:gdLst>
                  <a:gd name="connsiteX0" fmla="*/ 197199 w 511837"/>
                  <a:gd name="connsiteY0" fmla="*/ 435515 h 949235"/>
                  <a:gd name="connsiteX1" fmla="*/ 170267 w 511837"/>
                  <a:gd name="connsiteY1" fmla="*/ 482163 h 949235"/>
                  <a:gd name="connsiteX2" fmla="*/ 139957 w 511837"/>
                  <a:gd name="connsiteY2" fmla="*/ 451853 h 949235"/>
                  <a:gd name="connsiteX3" fmla="*/ 297493 w 511837"/>
                  <a:gd name="connsiteY3" fmla="*/ 0 h 949235"/>
                  <a:gd name="connsiteX4" fmla="*/ 158954 w 511837"/>
                  <a:gd name="connsiteY4" fmla="*/ 160040 h 949235"/>
                  <a:gd name="connsiteX5" fmla="*/ 243568 w 511837"/>
                  <a:gd name="connsiteY5" fmla="*/ 307504 h 949235"/>
                  <a:gd name="connsiteX6" fmla="*/ 273223 w 511837"/>
                  <a:gd name="connsiteY6" fmla="*/ 314420 h 949235"/>
                  <a:gd name="connsiteX7" fmla="*/ 268414 w 511837"/>
                  <a:gd name="connsiteY7" fmla="*/ 346284 h 949235"/>
                  <a:gd name="connsiteX8" fmla="*/ 267741 w 511837"/>
                  <a:gd name="connsiteY8" fmla="*/ 346420 h 949235"/>
                  <a:gd name="connsiteX9" fmla="*/ 258395 w 511837"/>
                  <a:gd name="connsiteY9" fmla="*/ 354116 h 949235"/>
                  <a:gd name="connsiteX10" fmla="*/ 250572 w 511837"/>
                  <a:gd name="connsiteY10" fmla="*/ 353215 h 949235"/>
                  <a:gd name="connsiteX11" fmla="*/ 23403 w 511837"/>
                  <a:gd name="connsiteY11" fmla="*/ 418053 h 949235"/>
                  <a:gd name="connsiteX12" fmla="*/ 1246 w 511837"/>
                  <a:gd name="connsiteY12" fmla="*/ 457911 h 949235"/>
                  <a:gd name="connsiteX13" fmla="*/ 41104 w 511837"/>
                  <a:gd name="connsiteY13" fmla="*/ 480068 h 949235"/>
                  <a:gd name="connsiteX14" fmla="*/ 84684 w 511837"/>
                  <a:gd name="connsiteY14" fmla="*/ 467630 h 949235"/>
                  <a:gd name="connsiteX15" fmla="*/ 82692 w 511837"/>
                  <a:gd name="connsiteY15" fmla="*/ 472437 h 949235"/>
                  <a:gd name="connsiteX16" fmla="*/ 92137 w 511837"/>
                  <a:gd name="connsiteY16" fmla="*/ 495238 h 949235"/>
                  <a:gd name="connsiteX17" fmla="*/ 154758 w 511837"/>
                  <a:gd name="connsiteY17" fmla="*/ 557859 h 949235"/>
                  <a:gd name="connsiteX18" fmla="*/ 200361 w 511837"/>
                  <a:gd name="connsiteY18" fmla="*/ 557859 h 949235"/>
                  <a:gd name="connsiteX19" fmla="*/ 200361 w 511837"/>
                  <a:gd name="connsiteY19" fmla="*/ 557861 h 949235"/>
                  <a:gd name="connsiteX20" fmla="*/ 203369 w 511837"/>
                  <a:gd name="connsiteY20" fmla="*/ 550597 h 949235"/>
                  <a:gd name="connsiteX21" fmla="*/ 206700 w 511837"/>
                  <a:gd name="connsiteY21" fmla="*/ 548042 h 949235"/>
                  <a:gd name="connsiteX22" fmla="*/ 221456 w 511837"/>
                  <a:gd name="connsiteY22" fmla="*/ 522483 h 949235"/>
                  <a:gd name="connsiteX23" fmla="*/ 221456 w 511837"/>
                  <a:gd name="connsiteY23" fmla="*/ 605796 h 949235"/>
                  <a:gd name="connsiteX24" fmla="*/ 227412 w 511837"/>
                  <a:gd name="connsiteY24" fmla="*/ 635294 h 949235"/>
                  <a:gd name="connsiteX25" fmla="*/ 228230 w 511837"/>
                  <a:gd name="connsiteY25" fmla="*/ 636507 h 949235"/>
                  <a:gd name="connsiteX26" fmla="*/ 173894 w 511837"/>
                  <a:gd name="connsiteY26" fmla="*/ 730620 h 949235"/>
                  <a:gd name="connsiteX27" fmla="*/ 172311 w 511837"/>
                  <a:gd name="connsiteY27" fmla="*/ 742641 h 949235"/>
                  <a:gd name="connsiteX28" fmla="*/ 167169 w 511837"/>
                  <a:gd name="connsiteY28" fmla="*/ 755054 h 949235"/>
                  <a:gd name="connsiteX29" fmla="*/ 167169 w 511837"/>
                  <a:gd name="connsiteY29" fmla="*/ 916989 h 949235"/>
                  <a:gd name="connsiteX30" fmla="*/ 199415 w 511837"/>
                  <a:gd name="connsiteY30" fmla="*/ 949235 h 949235"/>
                  <a:gd name="connsiteX31" fmla="*/ 231661 w 511837"/>
                  <a:gd name="connsiteY31" fmla="*/ 916989 h 949235"/>
                  <a:gd name="connsiteX32" fmla="*/ 231661 w 511837"/>
                  <a:gd name="connsiteY32" fmla="*/ 759547 h 949235"/>
                  <a:gd name="connsiteX33" fmla="*/ 278823 w 511837"/>
                  <a:gd name="connsiteY33" fmla="*/ 677860 h 949235"/>
                  <a:gd name="connsiteX34" fmla="*/ 297238 w 511837"/>
                  <a:gd name="connsiteY34" fmla="*/ 681578 h 949235"/>
                  <a:gd name="connsiteX35" fmla="*/ 297237 w 511837"/>
                  <a:gd name="connsiteY35" fmla="*/ 681579 h 949235"/>
                  <a:gd name="connsiteX36" fmla="*/ 303335 w 511837"/>
                  <a:gd name="connsiteY36" fmla="*/ 680348 h 949235"/>
                  <a:gd name="connsiteX37" fmla="*/ 329762 w 511837"/>
                  <a:gd name="connsiteY37" fmla="*/ 778975 h 949235"/>
                  <a:gd name="connsiteX38" fmla="*/ 337144 w 511837"/>
                  <a:gd name="connsiteY38" fmla="*/ 788596 h 949235"/>
                  <a:gd name="connsiteX39" fmla="*/ 342286 w 511837"/>
                  <a:gd name="connsiteY39" fmla="*/ 801009 h 949235"/>
                  <a:gd name="connsiteX40" fmla="*/ 456790 w 511837"/>
                  <a:gd name="connsiteY40" fmla="*/ 915514 h 949235"/>
                  <a:gd name="connsiteX41" fmla="*/ 502393 w 511837"/>
                  <a:gd name="connsiteY41" fmla="*/ 915514 h 949235"/>
                  <a:gd name="connsiteX42" fmla="*/ 502393 w 511837"/>
                  <a:gd name="connsiteY42" fmla="*/ 869911 h 949235"/>
                  <a:gd name="connsiteX43" fmla="*/ 391065 w 511837"/>
                  <a:gd name="connsiteY43" fmla="*/ 758583 h 949235"/>
                  <a:gd name="connsiteX44" fmla="*/ 360599 w 511837"/>
                  <a:gd name="connsiteY44" fmla="*/ 644883 h 949235"/>
                  <a:gd name="connsiteX45" fmla="*/ 367064 w 511837"/>
                  <a:gd name="connsiteY45" fmla="*/ 635295 h 949235"/>
                  <a:gd name="connsiteX46" fmla="*/ 373019 w 511837"/>
                  <a:gd name="connsiteY46" fmla="*/ 605797 h 949235"/>
                  <a:gd name="connsiteX47" fmla="*/ 373020 w 511837"/>
                  <a:gd name="connsiteY47" fmla="*/ 416246 h 949235"/>
                  <a:gd name="connsiteX48" fmla="*/ 326736 w 511837"/>
                  <a:gd name="connsiteY48" fmla="*/ 346420 h 949235"/>
                  <a:gd name="connsiteX49" fmla="*/ 318584 w 511837"/>
                  <a:gd name="connsiteY49" fmla="*/ 344774 h 949235"/>
                  <a:gd name="connsiteX50" fmla="*/ 314267 w 511837"/>
                  <a:gd name="connsiteY50" fmla="*/ 316168 h 949235"/>
                  <a:gd name="connsiteX51" fmla="*/ 351419 w 511837"/>
                  <a:gd name="connsiteY51" fmla="*/ 307504 h 949235"/>
                  <a:gd name="connsiteX52" fmla="*/ 436032 w 511837"/>
                  <a:gd name="connsiteY52" fmla="*/ 160040 h 949235"/>
                  <a:gd name="connsiteX53" fmla="*/ 297493 w 511837"/>
                  <a:gd name="connsiteY53" fmla="*/ 0 h 94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11837" h="949235">
                    <a:moveTo>
                      <a:pt x="197199" y="435515"/>
                    </a:moveTo>
                    <a:lnTo>
                      <a:pt x="170267" y="482163"/>
                    </a:lnTo>
                    <a:lnTo>
                      <a:pt x="139957" y="451853"/>
                    </a:lnTo>
                    <a:close/>
                    <a:moveTo>
                      <a:pt x="297493" y="0"/>
                    </a:moveTo>
                    <a:cubicBezTo>
                      <a:pt x="220980" y="0"/>
                      <a:pt x="158954" y="71652"/>
                      <a:pt x="158954" y="160040"/>
                    </a:cubicBezTo>
                    <a:cubicBezTo>
                      <a:pt x="158954" y="226331"/>
                      <a:pt x="193844" y="283208"/>
                      <a:pt x="243568" y="307504"/>
                    </a:cubicBezTo>
                    <a:lnTo>
                      <a:pt x="273223" y="314420"/>
                    </a:lnTo>
                    <a:lnTo>
                      <a:pt x="268414" y="346284"/>
                    </a:lnTo>
                    <a:lnTo>
                      <a:pt x="267741" y="346420"/>
                    </a:lnTo>
                    <a:lnTo>
                      <a:pt x="258395" y="354116"/>
                    </a:lnTo>
                    <a:lnTo>
                      <a:pt x="250572" y="353215"/>
                    </a:lnTo>
                    <a:cubicBezTo>
                      <a:pt x="174849" y="374828"/>
                      <a:pt x="99126" y="396440"/>
                      <a:pt x="23403" y="418053"/>
                    </a:cubicBezTo>
                    <a:cubicBezTo>
                      <a:pt x="6278" y="422940"/>
                      <a:pt x="-3642" y="440785"/>
                      <a:pt x="1246" y="457911"/>
                    </a:cubicBezTo>
                    <a:cubicBezTo>
                      <a:pt x="6134" y="475036"/>
                      <a:pt x="23979" y="484956"/>
                      <a:pt x="41104" y="480068"/>
                    </a:cubicBezTo>
                    <a:lnTo>
                      <a:pt x="84684" y="467630"/>
                    </a:lnTo>
                    <a:lnTo>
                      <a:pt x="82692" y="472437"/>
                    </a:lnTo>
                    <a:cubicBezTo>
                      <a:pt x="82692" y="480690"/>
                      <a:pt x="85841" y="488942"/>
                      <a:pt x="92137" y="495238"/>
                    </a:cubicBezTo>
                    <a:lnTo>
                      <a:pt x="154758" y="557859"/>
                    </a:lnTo>
                    <a:cubicBezTo>
                      <a:pt x="167351" y="570452"/>
                      <a:pt x="187768" y="570452"/>
                      <a:pt x="200361" y="557859"/>
                    </a:cubicBezTo>
                    <a:lnTo>
                      <a:pt x="200361" y="557861"/>
                    </a:lnTo>
                    <a:lnTo>
                      <a:pt x="203369" y="550597"/>
                    </a:lnTo>
                    <a:lnTo>
                      <a:pt x="206700" y="548042"/>
                    </a:lnTo>
                    <a:lnTo>
                      <a:pt x="221456" y="522483"/>
                    </a:lnTo>
                    <a:lnTo>
                      <a:pt x="221456" y="605796"/>
                    </a:lnTo>
                    <a:cubicBezTo>
                      <a:pt x="221456" y="616259"/>
                      <a:pt x="223577" y="626228"/>
                      <a:pt x="227412" y="635294"/>
                    </a:cubicBezTo>
                    <a:lnTo>
                      <a:pt x="228230" y="636507"/>
                    </a:lnTo>
                    <a:lnTo>
                      <a:pt x="173894" y="730620"/>
                    </a:lnTo>
                    <a:lnTo>
                      <a:pt x="172311" y="742641"/>
                    </a:lnTo>
                    <a:lnTo>
                      <a:pt x="167169" y="755054"/>
                    </a:lnTo>
                    <a:lnTo>
                      <a:pt x="167169" y="916989"/>
                    </a:lnTo>
                    <a:cubicBezTo>
                      <a:pt x="167169" y="934798"/>
                      <a:pt x="181606" y="949235"/>
                      <a:pt x="199415" y="949235"/>
                    </a:cubicBezTo>
                    <a:cubicBezTo>
                      <a:pt x="217224" y="949235"/>
                      <a:pt x="231661" y="934798"/>
                      <a:pt x="231661" y="916989"/>
                    </a:cubicBezTo>
                    <a:lnTo>
                      <a:pt x="231661" y="759547"/>
                    </a:lnTo>
                    <a:lnTo>
                      <a:pt x="278823" y="677860"/>
                    </a:lnTo>
                    <a:lnTo>
                      <a:pt x="297238" y="681578"/>
                    </a:lnTo>
                    <a:lnTo>
                      <a:pt x="297237" y="681579"/>
                    </a:lnTo>
                    <a:lnTo>
                      <a:pt x="303335" y="680348"/>
                    </a:lnTo>
                    <a:lnTo>
                      <a:pt x="329762" y="778975"/>
                    </a:lnTo>
                    <a:lnTo>
                      <a:pt x="337144" y="788596"/>
                    </a:lnTo>
                    <a:lnTo>
                      <a:pt x="342286" y="801009"/>
                    </a:lnTo>
                    <a:lnTo>
                      <a:pt x="456790" y="915514"/>
                    </a:lnTo>
                    <a:cubicBezTo>
                      <a:pt x="469383" y="928107"/>
                      <a:pt x="489800" y="928107"/>
                      <a:pt x="502393" y="915514"/>
                    </a:cubicBezTo>
                    <a:cubicBezTo>
                      <a:pt x="514986" y="902921"/>
                      <a:pt x="514986" y="882504"/>
                      <a:pt x="502393" y="869911"/>
                    </a:cubicBezTo>
                    <a:lnTo>
                      <a:pt x="391065" y="758583"/>
                    </a:lnTo>
                    <a:lnTo>
                      <a:pt x="360599" y="644883"/>
                    </a:lnTo>
                    <a:lnTo>
                      <a:pt x="367064" y="635295"/>
                    </a:lnTo>
                    <a:cubicBezTo>
                      <a:pt x="370899" y="626228"/>
                      <a:pt x="373019" y="616261"/>
                      <a:pt x="373019" y="605797"/>
                    </a:cubicBezTo>
                    <a:cubicBezTo>
                      <a:pt x="373019" y="542613"/>
                      <a:pt x="373020" y="479430"/>
                      <a:pt x="373020" y="416246"/>
                    </a:cubicBezTo>
                    <a:cubicBezTo>
                      <a:pt x="373020" y="384857"/>
                      <a:pt x="353935" y="357924"/>
                      <a:pt x="326736" y="346420"/>
                    </a:cubicBezTo>
                    <a:lnTo>
                      <a:pt x="318584" y="344774"/>
                    </a:lnTo>
                    <a:lnTo>
                      <a:pt x="314267" y="316168"/>
                    </a:lnTo>
                    <a:lnTo>
                      <a:pt x="351419" y="307504"/>
                    </a:lnTo>
                    <a:cubicBezTo>
                      <a:pt x="401143" y="283208"/>
                      <a:pt x="436032" y="226331"/>
                      <a:pt x="436032" y="160040"/>
                    </a:cubicBezTo>
                    <a:cubicBezTo>
                      <a:pt x="436032" y="71652"/>
                      <a:pt x="374006" y="0"/>
                      <a:pt x="2974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弦 300">
                <a:extLst>
                  <a:ext uri="{FF2B5EF4-FFF2-40B4-BE49-F238E27FC236}">
                    <a16:creationId xmlns:a16="http://schemas.microsoft.com/office/drawing/2014/main" id="{51C62823-B8A8-1AF5-6A97-2CF236F37EBA}"/>
                  </a:ext>
                </a:extLst>
              </p:cNvPr>
              <p:cNvSpPr/>
              <p:nvPr/>
            </p:nvSpPr>
            <p:spPr bwMode="auto">
              <a:xfrm>
                <a:off x="7602969" y="5179465"/>
                <a:ext cx="115386" cy="115386"/>
              </a:xfrm>
              <a:prstGeom prst="chord">
                <a:avLst>
                  <a:gd name="adj1" fmla="val 882531"/>
                  <a:gd name="adj2" fmla="val 126871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66101</TotalTime>
  <Words>91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pptxl68_お花見の禁止、注意マーク</dc:title>
  <dc:subject>pptxl68_お花見の禁止、注意マーク</dc:subject>
  <dc:creator>でじけろお</dc:creator>
  <cp:revision>1</cp:revision>
  <dcterms:created xsi:type="dcterms:W3CDTF">2018-05-20T00:31:01Z</dcterms:created>
  <dcterms:modified xsi:type="dcterms:W3CDTF">2023-03-26T11:54:37Z</dcterms:modified>
  <cp:version>1</cp:version>
</cp:coreProperties>
</file>